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3C5851F-F330-41E9-AAD4-6DCC360376D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000" cy="30628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000" cy="357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2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840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33AF852-ABBD-45AF-9098-A3113D97119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000" cy="30628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000" cy="357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840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F0F8F7-5533-4F0C-BC30-618DA271FD1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3000" cy="30628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3000" cy="3576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8400" cy="4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779553-4D45-4C04-A1C2-7C7AA1F49E4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560" cy="34066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8720" cy="68346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3760"/>
            <a:ext cx="12165480" cy="68346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5560" cy="36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220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5160" cy="33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8280" cy="38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480" y="375012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756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2160" y="413280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8600" y="354780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896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0560" cy="2062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9520" cy="2985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0000" cy="10666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1360" cy="32047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1240" cy="8312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7760" cy="4500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4800" cy="10170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0680" y="254772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120" y="334404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240" y="365616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3360" y="233964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800" y="368604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348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1120" y="406836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7920" y="348336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1000"/>
            <a:ext cx="180720" cy="6465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5160" cy="337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8280" cy="383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8720" cy="6834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5200" cy="45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2480" cy="6834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5680" cy="45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1240" cy="8312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7760" cy="4500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4800" cy="10170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240" y="266508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0680" y="346140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160" y="377352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920" y="245700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3320" cy="73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9560" cy="5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9560" cy="52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45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436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4040" cy="8910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4960" cy="5428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6520" cy="3696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8480" cy="6184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8280" cy="5482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0240" cy="83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6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548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8960"/>
            <a:ext cx="60624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6520" cy="36964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8480" cy="6184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0240" cy="83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6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5480" cy="2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2560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3000" cy="28234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4080" cy="16210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4080" cy="16210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4080" cy="16210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7800" cy="29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8720" cy="295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3680" cy="8992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5080" cy="8024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2240" cy="6332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20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8440"/>
            <a:ext cx="19411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8720" cy="68346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6480" cy="68346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0400" cy="32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3040" cy="2419920"/>
            <a:chOff x="952560" y="2104200"/>
            <a:chExt cx="6143040" cy="24199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3080" cy="7930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0000" cy="450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0800" cy="79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3080" cy="7930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0000" cy="450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0800" cy="79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3080" cy="7930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0000" cy="450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0800" cy="79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3080" cy="7930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0000" cy="450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0800" cy="793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9000" cy="3316320"/>
            <a:chOff x="948240" y="823320"/>
            <a:chExt cx="10269000" cy="33163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9200" cy="1339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6800" cy="766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8520" cy="133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9200" cy="1339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6800" cy="766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8520" cy="133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9200" cy="1339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6800" cy="766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8520" cy="133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9200" cy="1339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6800" cy="766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8520" cy="1339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3000" cy="131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3080" y="990000"/>
            <a:ext cx="1594440" cy="13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42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648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26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88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1000" cy="89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0960" cy="5767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90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3000" cy="131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3080" y="990000"/>
            <a:ext cx="1594440" cy="13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42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648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264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0040" cy="5958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0680" cy="5860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0960" cy="5767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0960" cy="57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7280" cy="2950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6680" cy="22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4880" cy="6998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4120" cy="38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7440" cy="65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6600" cy="65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7280" cy="29505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5640" cy="83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4120" cy="383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7440" cy="65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0400" cy="65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928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7000"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8680" cy="784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8680" cy="784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8680" cy="784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8720" cy="68346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5200" cy="45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2480" cy="68346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5680" cy="458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0760" cy="32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1240" cy="8312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7760" cy="4500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4800" cy="10170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840" y="265896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920" y="345528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2400" y="376740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160" y="245088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5080" cy="46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1120" cy="148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1120" cy="359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24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1000" cy="8910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1000" cy="8910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9520" cy="238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2020-04-30T19:08:39Z</dcterms:modified>
  <cp:revision>213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