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28B2D41-9346-427B-A5A3-F9E5B5A0F3B4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6880" cy="30567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6880" cy="3570840"/>
          </a:xfrm>
          <a:prstGeom prst="rect">
            <a:avLst/>
          </a:prstGeom>
        </p:spPr>
        <p:txBody>
          <a:bodyPr lIns="0" rIns="0" tIns="0" bIns="0"/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228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0F2E19-CD48-441C-BA71-C2C14C5E0D9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6880" cy="30567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6880" cy="3570840"/>
          </a:xfrm>
          <a:prstGeom prst="rect">
            <a:avLst/>
          </a:prstGeom>
        </p:spPr>
        <p:txBody>
          <a:bodyPr lIns="0" rIns="0" tIns="0" bIns="0"/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228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6D394C-EB84-4F31-9273-B5C11DC5472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6880" cy="30567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6880" cy="3570840"/>
          </a:xfrm>
          <a:prstGeom prst="rect">
            <a:avLst/>
          </a:prstGeom>
        </p:spPr>
        <p:txBody>
          <a:bodyPr lIns="0" rIns="0" tIns="0" bIns="0"/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228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67DD09F-9FC8-4094-BB00-7D0105CD4C5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680" cy="34128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200" cy="4098600"/>
          </a:xfrm>
          <a:prstGeom prst="rect">
            <a:avLst/>
          </a:prstGeom>
        </p:spPr>
        <p:txBody>
          <a:bodyPr lIns="0" rIns="0" tIns="0" bIns="0"/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440" cy="34005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960" cy="4086360"/>
          </a:xfrm>
          <a:prstGeom prst="rect">
            <a:avLst/>
          </a:prstGeom>
        </p:spPr>
        <p:txBody>
          <a:bodyPr lIns="0" rIns="0" tIns="0" bIns="0"/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2600" cy="68284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9520"/>
            <a:ext cx="12159360" cy="68284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9440" cy="36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60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9040" cy="33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2160" cy="37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560" y="374616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160" y="478152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8280" y="413280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2920" y="354636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560" y="328464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4440" cy="2056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3400" cy="2979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3880" cy="10605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5240" cy="319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5120" cy="8251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1640" cy="4438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8680" cy="10108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8160" y="254412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1520" y="334296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1720" y="365256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9760" y="233856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880" y="368208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120" y="471744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7240" y="406836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2240" y="348192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560" y="3406680"/>
            <a:ext cx="174600" cy="64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9040" cy="33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2160" cy="37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2600" cy="6828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9080" cy="45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6360" cy="6828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9560" cy="45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5120" cy="8251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1640" cy="4438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8680" cy="10108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3720" y="266148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7080" y="346032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7640" y="376992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5320" y="245592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7200" cy="7272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3440" cy="51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3440" cy="51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840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824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7920" cy="8848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8840" cy="5367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0400" cy="3690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2360" cy="6123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2160" cy="5421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4120" cy="82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0520" cy="20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9360" cy="21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3200"/>
            <a:ext cx="600120" cy="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0400" cy="3690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2360" cy="6123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4120" cy="82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0520" cy="20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9360" cy="21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1400" y="4117680"/>
            <a:ext cx="1756440" cy="27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6880" cy="28173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7960" cy="16149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7960" cy="16149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7960" cy="16149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1680" cy="289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2600" cy="289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7560" cy="8931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8960" cy="7963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6120" cy="6271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59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4560"/>
            <a:ext cx="193500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2600" cy="68284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0360" cy="68284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4280" cy="32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6920" cy="2413800"/>
            <a:chOff x="952560" y="2104200"/>
            <a:chExt cx="6136920" cy="24138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6960" cy="786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3880" cy="443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4680" cy="78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6960" cy="786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3880" cy="443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4680" cy="78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6960" cy="786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3880" cy="443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4680" cy="78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6960" cy="786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3880" cy="443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4680" cy="78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2880" cy="3310200"/>
            <a:chOff x="948240" y="823320"/>
            <a:chExt cx="10262880" cy="33102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3080" cy="1333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0680" cy="760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2400" cy="1333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3080" cy="1333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0680" cy="760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2400" cy="1333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3080" cy="1333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0680" cy="760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2400" cy="1333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3080" cy="1333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0680" cy="760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2400" cy="1333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6880" cy="13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7320" y="990000"/>
            <a:ext cx="1588320" cy="135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81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036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6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27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4880" cy="8848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4840" cy="5706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29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6880" cy="13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7320" y="990000"/>
            <a:ext cx="1588320" cy="135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81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036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6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3920" cy="5896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4560" cy="5799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4840" cy="5706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4840" cy="5706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1160" cy="2944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0560" cy="22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8760" cy="693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8000" cy="377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1320" cy="645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0480" cy="645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1160" cy="2944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9520" cy="829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8000" cy="377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1320" cy="645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4280" cy="645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316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2560" cy="778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2560" cy="778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2560" cy="778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2600" cy="6828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9080" cy="45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6360" cy="6828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9560" cy="45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4640" cy="32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5120" cy="8251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1640" cy="4438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8680" cy="10108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6320" y="265536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9320" y="345420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9880" y="376380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7560" y="244980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896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500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50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6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4880" cy="8848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4880" cy="8848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340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2020-05-06T10:04:08Z</dcterms:modified>
  <cp:revision>234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