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867" autoAdjust="0"/>
  </p:normalViewPr>
  <p:slideViewPr>
    <p:cSldViewPr snapToGrid="0">
      <p:cViewPr varScale="1">
        <p:scale>
          <a:sx n="54" d="100"/>
          <a:sy n="54" d="100"/>
        </p:scale>
        <p:origin x="1810" y="48"/>
      </p:cViewPr>
      <p:guideLst/>
    </p:cSldViewPr>
  </p:slideViewPr>
  <p:notesTextViewPr>
    <p:cViewPr>
      <p:scale>
        <a:sx n="1" d="1"/>
        <a:sy n="1" d="1"/>
      </p:scale>
      <p:origin x="0" y="-2122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 dirty="0"/>
            <a:t>Standard IA </a:t>
          </a:r>
          <a:r>
            <a:rPr lang="fr-FR" dirty="0" err="1"/>
            <a:t>too</a:t>
          </a:r>
          <a:r>
            <a:rPr lang="fr-FR" dirty="0"/>
            <a:t> </a:t>
          </a:r>
          <a:r>
            <a:rPr lang="fr-FR" dirty="0" err="1"/>
            <a:t>weak</a:t>
          </a:r>
          <a:r>
            <a:rPr lang="fr-FR"/>
            <a:t> to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complex</a:t>
          </a:r>
          <a:r>
            <a:rPr lang="fr-FR" dirty="0"/>
            <a:t> </a:t>
          </a:r>
          <a:r>
            <a:rPr lang="fr-FR" dirty="0" err="1"/>
            <a:t>things</a:t>
          </a:r>
          <a:endParaRPr lang="en-US" dirty="0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Standard IA </a:t>
          </a:r>
          <a:r>
            <a:rPr lang="fr-FR" sz="1400" kern="1200" dirty="0" err="1"/>
            <a:t>too</a:t>
          </a:r>
          <a:r>
            <a:rPr lang="fr-FR" sz="1400" kern="1200" dirty="0"/>
            <a:t> </a:t>
          </a:r>
          <a:r>
            <a:rPr lang="fr-FR" sz="1400" kern="1200" dirty="0" err="1"/>
            <a:t>weak</a:t>
          </a:r>
          <a:r>
            <a:rPr lang="fr-FR" sz="1400" kern="1200"/>
            <a:t> to </a:t>
          </a:r>
          <a:r>
            <a:rPr lang="fr-FR" sz="1400" kern="1200" dirty="0" err="1"/>
            <a:t>learn</a:t>
          </a:r>
          <a:r>
            <a:rPr lang="fr-FR" sz="1400" kern="1200" dirty="0"/>
            <a:t> </a:t>
          </a:r>
          <a:r>
            <a:rPr lang="fr-FR" sz="1400" kern="1200" dirty="0" err="1"/>
            <a:t>complex</a:t>
          </a:r>
          <a:r>
            <a:rPr lang="fr-FR" sz="1400" kern="1200" dirty="0"/>
            <a:t> </a:t>
          </a:r>
          <a:r>
            <a:rPr lang="fr-FR" sz="1400" kern="1200" dirty="0" err="1"/>
            <a:t>things</a:t>
          </a:r>
          <a:endParaRPr lang="en-US" sz="1400" kern="1200" dirty="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62502-F79B-49BA-ABA1-44817C9D650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91AD3-41F0-4AF2-986E-6281E051088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8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Hello </a:t>
            </a:r>
            <a:r>
              <a:rPr lang="fr-FR" dirty="0" err="1"/>
              <a:t>everyone</a:t>
            </a:r>
            <a:endParaRPr lang="fr-FR" dirty="0"/>
          </a:p>
          <a:p>
            <a:br>
              <a:rPr lang="fr-FR" dirty="0"/>
            </a:b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Johnny NGUYEN</a:t>
            </a:r>
          </a:p>
          <a:p>
            <a:r>
              <a:rPr lang="fr-FR" dirty="0"/>
              <a:t>I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all </a:t>
            </a:r>
            <a:r>
              <a:rPr lang="fr-FR" dirty="0" err="1"/>
              <a:t>safe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epidemic</a:t>
            </a:r>
            <a:endParaRPr lang="fr-FR" dirty="0"/>
          </a:p>
          <a:p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France</a:t>
            </a:r>
          </a:p>
          <a:p>
            <a:r>
              <a:rPr lang="fr-FR" dirty="0"/>
              <a:t>And </a:t>
            </a:r>
            <a:r>
              <a:rPr lang="fr-FR" dirty="0" err="1"/>
              <a:t>today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show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consist</a:t>
            </a:r>
            <a:r>
              <a:rPr lang="fr-FR" dirty="0"/>
              <a:t> to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2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 I will present you my situation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Second I will explain you the AI I want to create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Third the technologies that will be covered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the new algorithm that will be use for the 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Well, what is my job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Actually I’m currently searching for a Data Scientist job near from my house in </a:t>
            </a:r>
            <a:r>
              <a:rPr lang="en-GB" dirty="0" err="1"/>
              <a:t>Simiane-Collongue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to </a:t>
            </a:r>
            <a:r>
              <a:rPr lang="en-GB" dirty="0" err="1"/>
              <a:t>synthetisis</a:t>
            </a:r>
            <a:r>
              <a:rPr lang="en-GB" dirty="0"/>
              <a:t>, it is a campaign and there was actually no similar job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am I want to change job after my Master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Because I have a dream in 2014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this dream I would like to create an Artificial Intelligence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dream doesn’t permit me to work at a company which the job doesn’t consist to expand </a:t>
            </a:r>
            <a:r>
              <a:rPr lang="en-GB" dirty="0" err="1"/>
              <a:t>thoses</a:t>
            </a:r>
            <a:r>
              <a:rPr lang="en-GB" dirty="0"/>
              <a:t> skills.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That is why I choose to leave the company and work on this project in my family house at </a:t>
            </a:r>
            <a:r>
              <a:rPr lang="en-GB" dirty="0" err="1"/>
              <a:t>Simiane-Collongue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 I will explain you the difference between a standard AI and the AI </a:t>
            </a:r>
            <a:r>
              <a:rPr lang="en-GB" dirty="0" err="1"/>
              <a:t>i</a:t>
            </a:r>
            <a:r>
              <a:rPr lang="en-GB" dirty="0"/>
              <a:t> would like to create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Actually, the standard AI can be called as Augmented Intelligence (by Siri’s ex-cofounder Julia)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two lines, for Alpha Go, we need a lot of </a:t>
            </a:r>
            <a:r>
              <a:rPr lang="en-GB" dirty="0" err="1"/>
              <a:t>datacenter</a:t>
            </a:r>
            <a:r>
              <a:rPr lang="en-GB" dirty="0"/>
              <a:t> to mate it beat a person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show us that the actual AI is </a:t>
            </a:r>
            <a:r>
              <a:rPr lang="en-GB" dirty="0" err="1"/>
              <a:t>betten</a:t>
            </a:r>
            <a:r>
              <a:rPr lang="en-GB" dirty="0"/>
              <a:t> than the human but it needs a lot of energy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That is why I want to create a program that will use less energy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would to give the capacity of the algorithm to report how its done using a web interface or a voice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goal is to communicate with the SAI and it will understand what it have to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can say yes/no with a justification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09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62" y="82812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4" y="5176006"/>
            <a:ext cx="1837189" cy="922789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en-GB" dirty="0"/>
              <a:t>ox to show SAI understanding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19"/>
            <a:ext cx="1968372" cy="826003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match the strategy with their label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9731230" y="5131618"/>
            <a:ext cx="2105636" cy="656786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the understanding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0B99DC-B831-4132-ACAD-6D065108A238}"/>
              </a:ext>
            </a:extLst>
          </p:cNvPr>
          <p:cNvSpPr txBox="1"/>
          <p:nvPr/>
        </p:nvSpPr>
        <p:spPr>
          <a:xfrm>
            <a:off x="5033393" y="2516697"/>
            <a:ext cx="25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FBCF1A4-4E92-4010-95A9-A55FD5B9419D}"/>
              </a:ext>
            </a:extLst>
          </p:cNvPr>
          <p:cNvSpPr txBox="1"/>
          <p:nvPr/>
        </p:nvSpPr>
        <p:spPr>
          <a:xfrm rot="16200000">
            <a:off x="3179543" y="1263071"/>
            <a:ext cx="19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Nb </a:t>
            </a:r>
            <a:r>
              <a:rPr lang="fr-FR" dirty="0" err="1">
                <a:solidFill>
                  <a:schemeClr val="bg1"/>
                </a:solidFill>
              </a:rPr>
              <a:t>commands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925</Words>
  <Application>Microsoft Office PowerPoint</Application>
  <PresentationFormat>Grand écran</PresentationFormat>
  <Paragraphs>177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120</cp:revision>
  <dcterms:created xsi:type="dcterms:W3CDTF">2020-01-03T16:12:47Z</dcterms:created>
  <dcterms:modified xsi:type="dcterms:W3CDTF">2020-04-08T07:31:20Z</dcterms:modified>
</cp:coreProperties>
</file>