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3D1A5AA-65C3-423B-BED5-ED0A0335473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1680" cy="3031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1680" cy="3545640"/>
          </a:xfrm>
          <a:prstGeom prst="rect">
            <a:avLst/>
          </a:prstGeom>
        </p:spPr>
        <p:txBody>
          <a:bodyPr lIns="0" rIns="0" tIns="0" bIns="0"/>
          <a:p>
            <a:pPr marL="216000" indent="-161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708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BCB479-8A68-4CC4-A3C9-E31F61404DB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/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1680" cy="3031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1680" cy="3545640"/>
          </a:xfrm>
          <a:prstGeom prst="rect">
            <a:avLst/>
          </a:prstGeom>
        </p:spPr>
        <p:txBody>
          <a:bodyPr lIns="0" rIns="0" tIns="0" bIns="0"/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708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F1AEBD-09BE-4267-BAC9-C04404C9315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1680" cy="3031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1680" cy="3545640"/>
          </a:xfrm>
          <a:prstGeom prst="rect">
            <a:avLst/>
          </a:prstGeom>
        </p:spPr>
        <p:txBody>
          <a:bodyPr lIns="0" rIns="0" tIns="0" bIns="0"/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708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E81FEB-1109-4CFE-9461-66FE70803DA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4480" cy="33876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5000" cy="4073400"/>
          </a:xfrm>
          <a:prstGeom prst="rect">
            <a:avLst/>
          </a:prstGeom>
        </p:spPr>
        <p:txBody>
          <a:bodyPr lIns="0" rIns="0" tIns="0" bIns="0"/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2240" cy="33753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2760" cy="4061160"/>
          </a:xfrm>
          <a:prstGeom prst="rect">
            <a:avLst/>
          </a:prstGeom>
        </p:spPr>
        <p:txBody>
          <a:bodyPr lIns="0" rIns="0" tIns="0" bIns="0"/>
          <a:p>
            <a:pPr marL="216000" indent="-163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080" cy="34002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600" cy="4086000"/>
          </a:xfrm>
          <a:prstGeom prst="rect">
            <a:avLst/>
          </a:prstGeom>
        </p:spPr>
        <p:txBody>
          <a:bodyPr lIns="0" rIns="0" tIns="0" bIns="0"/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400" cy="34045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920" cy="4090320"/>
          </a:xfrm>
          <a:prstGeom prst="rect">
            <a:avLst/>
          </a:prstGeom>
        </p:spPr>
        <p:txBody>
          <a:bodyPr lIns="0" rIns="0" tIns="0" bIns="0"/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440" cy="34095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960" cy="409536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/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7400" cy="68032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4720"/>
            <a:ext cx="12134160" cy="68032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4240" cy="36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0880" cy="10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3840" cy="30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6960" cy="35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5320" y="372888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760" y="479844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3480" y="413280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9840" y="354096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808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9240" cy="2031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8200" cy="2954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8680" cy="10353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0040" cy="317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9920" cy="7999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6440" cy="4186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3480" cy="9856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8080" y="252792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4960" y="333360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1640" y="363636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3200" y="232920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4640" y="366480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720" y="473436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2440" y="406836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9160" y="347652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90120"/>
            <a:ext cx="149400" cy="615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3840" cy="306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6960" cy="352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7400" cy="6803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3880" cy="45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1160" cy="6803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4360" cy="45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9920" cy="7999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6440" cy="4186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3480" cy="9856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3640" y="264528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0520" y="345096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560" y="375372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8760" y="244656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2000" cy="70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8240" cy="490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8240" cy="490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320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304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2720" cy="8596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3640" cy="5115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5200" cy="3665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7160" cy="5871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6960" cy="5169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8920" cy="80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532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4160" cy="1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8000"/>
            <a:ext cx="574920" cy="6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5200" cy="3665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7160" cy="5871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8920" cy="80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532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4160" cy="1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8840"/>
            <a:ext cx="1731240" cy="25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1680" cy="27921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2760" cy="15897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2760" cy="15897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2760" cy="15897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6480" cy="264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7400" cy="264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2360" cy="8679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3760" cy="7711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0920" cy="6019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07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9760"/>
            <a:ext cx="190980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7400" cy="68032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5160" cy="68032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9080" cy="31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1720" cy="2388600"/>
            <a:chOff x="952560" y="2104200"/>
            <a:chExt cx="6111720" cy="23886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1760" cy="761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8680" cy="418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9480" cy="76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1760" cy="761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8680" cy="418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9480" cy="76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1760" cy="761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8680" cy="418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9480" cy="76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1760" cy="761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8680" cy="418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9480" cy="76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7680" cy="3285000"/>
            <a:chOff x="948240" y="823320"/>
            <a:chExt cx="10237680" cy="32850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7880" cy="1307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5480" cy="735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7200" cy="130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7880" cy="1307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5480" cy="735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7200" cy="130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7880" cy="1307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5480" cy="735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7200" cy="130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7880" cy="1307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5480" cy="735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7200" cy="130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1680" cy="128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2120" y="990000"/>
            <a:ext cx="1563120" cy="13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2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516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1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75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9680" cy="85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9640" cy="5454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77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1680" cy="128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2120" y="990000"/>
            <a:ext cx="1563120" cy="13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29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516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1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8720" cy="5644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9360" cy="5547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9640" cy="5454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964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5960" cy="2919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536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3560" cy="668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2800" cy="35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6120" cy="62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5280" cy="62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5960" cy="2919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4320" cy="80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2800" cy="35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6120" cy="62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9080" cy="62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796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7360" cy="753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7360" cy="753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7360" cy="753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7400" cy="6803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3880" cy="45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1160" cy="6803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4360" cy="45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9440" cy="31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9920" cy="7999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6440" cy="4186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3480" cy="9856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6240" y="263916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2760" y="344484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9800" y="374760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1000" y="244044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3760" cy="42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980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9800" cy="35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1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9680" cy="8596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8200" cy="20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2020-05-28T10:19:13Z</dcterms:modified>
  <cp:revision>319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