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F26721-292C-44D6-8E18-A2FDB3B5E38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840" cy="30607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840" cy="3574800"/>
          </a:xfrm>
          <a:prstGeom prst="rect">
            <a:avLst/>
          </a:prstGeom>
        </p:spPr>
        <p:txBody>
          <a:bodyPr lIns="0" rIns="0" tIns="0" bIns="0"/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624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2732B0-5FDA-4791-AE2A-9E061A7E8A7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840" cy="3060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840" cy="3574800"/>
          </a:xfrm>
          <a:prstGeom prst="rect">
            <a:avLst/>
          </a:prstGeom>
        </p:spPr>
        <p:txBody>
          <a:bodyPr lIns="0" rIns="0" tIns="0" bIns="0"/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624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EA21FE-C493-4DDE-8FC0-456B5E11FEB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0840" cy="30607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0840" cy="3574800"/>
          </a:xfrm>
          <a:prstGeom prst="rect">
            <a:avLst/>
          </a:prstGeom>
        </p:spPr>
        <p:txBody>
          <a:bodyPr lIns="0" rIns="0" tIns="0" bIns="0"/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624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3AAAD5-3732-41FF-A74A-C07699FC84D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/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400" cy="34045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920" cy="4090320"/>
          </a:xfrm>
          <a:prstGeom prst="rect">
            <a:avLst/>
          </a:prstGeom>
        </p:spPr>
        <p:txBody>
          <a:bodyPr lIns="0" rIns="0" tIns="0" bIns="0"/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6560" cy="68324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5920"/>
            <a:ext cx="12163320" cy="68324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3400" cy="36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0040" cy="11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3000" cy="33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6120" cy="38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868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880" y="477900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4320" y="413280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0040" y="354708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920" y="328752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8400" cy="2060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7360" cy="2983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7840" cy="1064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9200" cy="3202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5600" cy="4478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2640" cy="10148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960" y="254664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4040" y="334368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3520" y="365508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2280" y="233928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460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840" y="471492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3280" y="406836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9360" y="348264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920" y="3409560"/>
            <a:ext cx="178560" cy="644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3000" cy="335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6120" cy="381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6560" cy="6832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3040" cy="45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0320" cy="6832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3520" cy="45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5600" cy="4478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2640" cy="10148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5520" y="266400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9600" y="346104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9440" y="377244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7840" y="245664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116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7400" cy="51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7400" cy="51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23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22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1880" cy="8888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2800" cy="5407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4360" cy="3694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6320" cy="6163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6120" cy="5461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8080" cy="83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448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332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6800"/>
            <a:ext cx="604080" cy="9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4360" cy="3694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6320" cy="6163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8080" cy="83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4480" cy="2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332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9960" y="4116600"/>
            <a:ext cx="1760400" cy="28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0840" cy="28213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1920" cy="16189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1920" cy="16189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1920" cy="16189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5640" cy="29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6560" cy="29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1520" cy="8971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2920" cy="8002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0080" cy="6310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98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0600"/>
            <a:ext cx="1938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6560" cy="68324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4320" cy="68324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8240" cy="32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0880" cy="2417760"/>
            <a:chOff x="952560" y="2104200"/>
            <a:chExt cx="6140880" cy="24177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0920" cy="790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7840" cy="447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8640" cy="79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0920" cy="790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7840" cy="447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8640" cy="79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0920" cy="790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7840" cy="447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8640" cy="79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0920" cy="790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7840" cy="447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8640" cy="79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6840" cy="3314160"/>
            <a:chOff x="948240" y="823320"/>
            <a:chExt cx="10266840" cy="33141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7040" cy="1337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4640" cy="764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6360" cy="133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7040" cy="1337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4640" cy="764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6360" cy="133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7040" cy="1337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4640" cy="764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6360" cy="133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7040" cy="1337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4640" cy="764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6360" cy="133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0840" cy="13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0920" y="990000"/>
            <a:ext cx="1592280" cy="13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20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4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6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8840" cy="8888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8800" cy="5745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68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0840" cy="13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0920" y="990000"/>
            <a:ext cx="1592280" cy="13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20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4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7880" cy="5936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8520" cy="5839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8800" cy="5745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8800" cy="574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5120" cy="2948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4520" cy="22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2720" cy="697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1960" cy="38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5280" cy="64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4440" cy="64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5120" cy="2948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3480" cy="83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1960" cy="38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5280" cy="64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8240" cy="64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712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6520" cy="782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6520" cy="782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6520" cy="782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6560" cy="6832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3040" cy="45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0320" cy="6832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3520" cy="45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8600" cy="32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9080" cy="8290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5600" cy="4478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2640" cy="10148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120" y="265788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1840" y="345492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1680" y="376632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0080" y="245052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2920" cy="45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8960" cy="14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8960" cy="35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0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8840" cy="8888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8840" cy="8888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7360" cy="236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2020-05-02T09:14:24Z</dcterms:modified>
  <cp:revision>220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