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267295"/>
            <a:ext cx="3002931" cy="2112734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1926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76" y="2591926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536" y="2591926"/>
            <a:ext cx="3867653" cy="16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623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104</cp:revision>
  <dcterms:created xsi:type="dcterms:W3CDTF">2020-01-03T16:12:47Z</dcterms:created>
  <dcterms:modified xsi:type="dcterms:W3CDTF">2020-04-04T03:08:33Z</dcterms:modified>
</cp:coreProperties>
</file>