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EEA519A-9218-4398-BEE6-05EB1675E29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5360" cy="30452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5360" cy="355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5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5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076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8C7BB9E-A273-4194-9368-D093A6F5A89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5360" cy="30452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5360" cy="355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076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AE3937-8152-44EA-80A1-8AAB4E4F02F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5360" cy="30452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5360" cy="355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076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7A66D2E-54EB-4B3D-B60D-CAE11251F19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160" cy="34012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8680" cy="408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7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5920" cy="33890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6440" cy="407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6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760" cy="34138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1080" cy="68169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1040"/>
            <a:ext cx="12147840" cy="68169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7920" cy="36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456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7520" cy="31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0640" cy="36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080" y="373860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6000" y="478944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9800" y="413280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0480" y="354420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040" y="327744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2920" cy="204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1880" cy="2967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2360" cy="1049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3720" cy="3187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3600" cy="8136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0120" cy="4323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7160" cy="9993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3480" y="253656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3600" y="333900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7040" y="364500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1840" y="233460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400" y="367452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4960" y="472536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8760" y="406836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9800" y="347976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040" y="3399480"/>
            <a:ext cx="163080" cy="628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7520" cy="319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0640" cy="366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1080" cy="6816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7560" cy="45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4840" cy="6816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8040" cy="45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3600" cy="8136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0120" cy="4323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7160" cy="9993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9040" y="265392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9160" y="345636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2960" y="376236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7400" y="245196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5680" cy="71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1920" cy="504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1920" cy="504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688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672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6400" cy="8733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7320" cy="5252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8880" cy="3678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0840" cy="6008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0640" cy="5306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2600" cy="8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9000" cy="19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7840" cy="19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1680"/>
            <a:ext cx="588600" cy="8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8880" cy="3678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0840" cy="6008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2600" cy="8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9000" cy="19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7840" cy="19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8240" y="4123440"/>
            <a:ext cx="174492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5360" cy="28058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6440" cy="16034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6440" cy="16034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6440" cy="16034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0160" cy="278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1080" cy="278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6040" cy="8816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7440" cy="7848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4600" cy="6156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440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6080"/>
            <a:ext cx="192348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1080" cy="68169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8840" cy="68169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2760" cy="32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5400" cy="2402280"/>
            <a:chOff x="952560" y="2104200"/>
            <a:chExt cx="6125400" cy="24022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5440" cy="775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2360" cy="432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3160" cy="77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5440" cy="775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2360" cy="432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3160" cy="77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5440" cy="775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2360" cy="432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3160" cy="77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5440" cy="775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2360" cy="432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3160" cy="77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1360" cy="3298680"/>
            <a:chOff x="948240" y="823320"/>
            <a:chExt cx="10251360" cy="32986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1560" cy="1321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9160" cy="749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0880" cy="132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1560" cy="1321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9160" cy="749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0880" cy="132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1560" cy="1321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9160" cy="749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0880" cy="132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1560" cy="1321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9160" cy="749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0880" cy="1321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5360" cy="129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5800" y="990000"/>
            <a:ext cx="1576800" cy="133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660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884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500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120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3360" cy="87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3320" cy="5590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140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5360" cy="129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5800" y="990000"/>
            <a:ext cx="1576800" cy="133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660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884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5000" cy="3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2400" cy="5781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3040" cy="5684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3320" cy="5590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3320" cy="55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9640" cy="2932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9040" cy="22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7240" cy="682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6480" cy="366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9800" cy="634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8960" cy="634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9640" cy="2932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8000" cy="818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6480" cy="366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9800" cy="634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2760" cy="634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164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1040" cy="766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1040" cy="766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1040" cy="766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1080" cy="6816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7560" cy="45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4840" cy="6816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8040" cy="45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3120" cy="31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3600" cy="8136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0120" cy="4323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7160" cy="9993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1640" y="264780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1400" y="345024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5200" y="375624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9640" y="244584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7440" cy="44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348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3480" cy="35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4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3360" cy="8733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3360" cy="8733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1880" cy="22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2020-05-16T08:29:47Z</dcterms:modified>
  <cp:revision>270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