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7BF60CC-D731-4A5D-B33D-57682742261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2920" cy="30528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2920" cy="356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832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29731E2-688A-4D92-9213-32CF5A3B746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2920" cy="30528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2920" cy="356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832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12B8295-2881-4595-8BE6-50B9C7C117D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2920" cy="30528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2920" cy="3566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832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FC838F-A222-42E4-A951-17D9760D227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20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720" cy="34088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240" cy="4094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50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3480" cy="33966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4000" cy="4082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4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8640" cy="68245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3840"/>
            <a:ext cx="12155400" cy="68245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5480" cy="36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212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5080" cy="32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8200" cy="37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0640" y="3743280"/>
            <a:ext cx="170640" cy="63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440" y="4784040"/>
            <a:ext cx="170640" cy="63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2240" y="4132800"/>
            <a:ext cx="170640" cy="63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5440" y="3545640"/>
            <a:ext cx="170640" cy="63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840" y="3282120"/>
            <a:ext cx="170640" cy="63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0480" cy="2052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9440" cy="297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9920" cy="1056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1280" cy="3194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1160" cy="8211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7680" cy="4399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4720" cy="10069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6360" y="254160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9000" y="334224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9920" y="365004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7240" y="233784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944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944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944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944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944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9960" y="3679200"/>
            <a:ext cx="170640" cy="63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400" y="4719960"/>
            <a:ext cx="170640" cy="63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1200" y="4068360"/>
            <a:ext cx="170640" cy="63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4760" y="3481200"/>
            <a:ext cx="170640" cy="63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840" y="3404160"/>
            <a:ext cx="170640" cy="6364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5080" cy="32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8200" cy="373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8640" cy="68245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512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2400" cy="6824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5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1160" cy="8211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7680" cy="4399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4720" cy="10069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1920" y="265896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4560" y="345960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5840" y="376740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2800" y="245520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3240" cy="72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9480" cy="51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9480" cy="51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444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428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3960" cy="8809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4880" cy="5328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6440" cy="3686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8400" cy="6084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8200" cy="5382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0160" cy="82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6560" cy="2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5400" cy="20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8880"/>
            <a:ext cx="596160" cy="8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6440" cy="3686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8400" cy="6084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0160" cy="82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6560" cy="2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5400" cy="20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4280" y="4119480"/>
            <a:ext cx="1752480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2920" cy="28134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4000" cy="16110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4000" cy="16110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4000" cy="16110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7720" cy="285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8640" cy="285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3600" cy="8892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5000" cy="7923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2160" cy="6231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196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8520"/>
            <a:ext cx="193104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8640" cy="68245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6400" cy="68245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0320" cy="32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2960" cy="2409840"/>
            <a:chOff x="952560" y="2104200"/>
            <a:chExt cx="6132960" cy="24098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3000" cy="7830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9920" cy="439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0720" cy="78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3000" cy="7830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9920" cy="439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0720" cy="78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3000" cy="7830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9920" cy="439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0720" cy="78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3000" cy="7830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9920" cy="439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0720" cy="783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8920" cy="3306240"/>
            <a:chOff x="948240" y="823320"/>
            <a:chExt cx="10258920" cy="33062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9120" cy="13291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6720" cy="756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8440" cy="132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9120" cy="13291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6720" cy="756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8440" cy="132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9120" cy="13291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6720" cy="756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8440" cy="132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9120" cy="13291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6720" cy="756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8440" cy="132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2920" cy="130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3000" y="990000"/>
            <a:ext cx="1584360" cy="134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416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640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256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876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0920" cy="88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0880" cy="5666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896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2920" cy="130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3000" y="990000"/>
            <a:ext cx="1584360" cy="134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416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640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256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9960" cy="5857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0600" cy="5760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0880" cy="5666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0880" cy="5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7200" cy="2940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6600" cy="22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4800" cy="689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4040" cy="373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7360" cy="641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6520" cy="641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7200" cy="29404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5560" cy="825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4040" cy="373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7360" cy="641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0320" cy="641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920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8600" cy="774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8600" cy="774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8600" cy="774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8640" cy="68245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512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2400" cy="68245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560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0680" cy="31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1160" cy="8211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7680" cy="4399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4720" cy="10069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4520" y="265284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6800" y="345348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8080" y="376128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5040" y="244908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5000" cy="45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1040" cy="14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104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23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0920" cy="8809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0920" cy="8809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944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944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944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944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944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2020-05-09T09:21:52Z</dcterms:modified>
  <cp:revision>245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