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5C5153E-FAD9-4C6E-85C0-F8CC59EDC6C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840" cy="30517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840" cy="356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72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88F723-B7B0-4909-AC68-887728BC7E4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840" cy="3051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840" cy="356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72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66BE1E-C849-4640-B6E7-2C67BFF10AC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840" cy="30517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840" cy="356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72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894D37A-B08A-4BC1-BFE2-1CC555E8AC6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640" cy="34077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400" cy="33955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920" cy="408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7560" cy="68234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4560"/>
            <a:ext cx="12154320" cy="68234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440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1040" cy="11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4000" cy="32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7120" cy="37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000" y="374256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440" y="478512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3320" y="413280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5800" y="354528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176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9400" cy="2051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8360" cy="29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8840" cy="1055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0200" cy="3193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0080" cy="8200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6600" cy="4388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3640" cy="10058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6360" y="254052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7920" y="334152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920" y="364896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6160" y="233712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320" y="367848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400" y="472104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2280" y="406836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5120" y="348084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3800"/>
            <a:ext cx="169560" cy="635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4000" cy="326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7120" cy="372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7560" cy="6823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404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1320" cy="6823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452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0080" cy="8200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6600" cy="4388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3640" cy="10058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920" y="265788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3480" y="345888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840" y="376632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1720" y="245448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2160" cy="72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8400" cy="51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8400" cy="510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336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320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2880" cy="8798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3800" cy="5317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5360" cy="3685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7320" cy="6073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7120" cy="5371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9080" cy="82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5480" cy="20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4320" cy="20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8160"/>
            <a:ext cx="595080" cy="8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5360" cy="3685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7320" cy="6073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9080" cy="82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5480" cy="20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4320" cy="20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280" y="4119840"/>
            <a:ext cx="1751400" cy="27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1840" cy="28123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2920" cy="16099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2920" cy="16099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2920" cy="16099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6640" cy="284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7560" cy="284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2520" cy="8881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3920" cy="7912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1080" cy="6220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08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9600"/>
            <a:ext cx="192996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7560" cy="68234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5320" cy="68234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9240" cy="32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1880" cy="2408760"/>
            <a:chOff x="952560" y="2104200"/>
            <a:chExt cx="6131880" cy="24087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1920" cy="781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8840" cy="438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9640" cy="78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1920" cy="781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8840" cy="438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9640" cy="78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1920" cy="781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8840" cy="438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9640" cy="78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1920" cy="781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8840" cy="438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9640" cy="78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7840" cy="3305160"/>
            <a:chOff x="948240" y="823320"/>
            <a:chExt cx="10257840" cy="33051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8040" cy="1328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5640" cy="755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7360" cy="132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8040" cy="1328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5640" cy="755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7360" cy="132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8040" cy="1328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5640" cy="755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7360" cy="132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8040" cy="1328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5640" cy="755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7360" cy="132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1840" cy="13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2280" y="990000"/>
            <a:ext cx="1583280" cy="13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30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53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14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76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9840" cy="87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9800" cy="5655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78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1840" cy="13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2280" y="990000"/>
            <a:ext cx="1583280" cy="13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30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532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1480" cy="3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8880" cy="5846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9520" cy="5749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9800" cy="5655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9800" cy="56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6120" cy="2939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5520" cy="22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3720" cy="688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2960" cy="372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6280" cy="64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5440" cy="64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6120" cy="2939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4480" cy="82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2960" cy="372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6280" cy="64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9240" cy="640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812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7520" cy="773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7520" cy="773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7520" cy="773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7560" cy="68234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404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1320" cy="6823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452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9600" cy="31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0080" cy="8200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6600" cy="4388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3640" cy="10058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4520" y="265176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5720" y="345276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080" y="376020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3960" y="244836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3920" cy="4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996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99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1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9840" cy="8798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9840" cy="8798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8360" cy="22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2020-05-10T09:01:06Z</dcterms:modified>
  <cp:revision>248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