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_rels/notesSlide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media/image97.png" ContentType="image/png"/>
  <Override PartName="/ppt/media/image96.png" ContentType="image/png"/>
  <Override PartName="/ppt/media/image95.png" ContentType="image/png"/>
  <Override PartName="/ppt/media/image94.png" ContentType="image/png"/>
  <Override PartName="/ppt/media/image93.png" ContentType="image/png"/>
  <Override PartName="/ppt/media/image92.png" ContentType="image/png"/>
  <Override PartName="/ppt/media/image91.png" ContentType="image/png"/>
  <Override PartName="/ppt/media/image90.png" ContentType="image/png"/>
  <Override PartName="/ppt/media/image81.png" ContentType="image/png"/>
  <Override PartName="/ppt/media/image80.png" ContentType="image/png"/>
  <Override PartName="/ppt/media/image79.png" ContentType="image/png"/>
  <Override PartName="/ppt/media/image87.png" ContentType="image/png"/>
  <Override PartName="/ppt/media/image6.png" ContentType="image/png"/>
  <Override PartName="/ppt/media/image61.png" ContentType="image/png"/>
  <Override PartName="/ppt/media/image86.png" ContentType="image/png"/>
  <Override PartName="/ppt/media/image5.png" ContentType="image/png"/>
  <Override PartName="/ppt/media/image60.png" ContentType="image/png"/>
  <Override PartName="/ppt/media/image85.png" ContentType="image/png"/>
  <Override PartName="/ppt/media/image4.png" ContentType="image/png"/>
  <Override PartName="/ppt/media/image84.png" ContentType="image/png"/>
  <Override PartName="/ppt/media/image3.png" ContentType="image/png"/>
  <Override PartName="/ppt/media/image82.png" ContentType="image/png"/>
  <Override PartName="/ppt/media/image1.png" ContentType="image/png"/>
  <Override PartName="/ppt/media/image83.png" ContentType="image/png"/>
  <Override PartName="/ppt/media/image2.png" ContentType="image/png"/>
  <Override PartName="/ppt/media/image88.png" ContentType="image/png"/>
  <Override PartName="/ppt/media/image7.png" ContentType="image/png"/>
  <Override PartName="/ppt/media/image62.png" ContentType="image/png"/>
  <Override PartName="/ppt/media/image89.png" ContentType="image/png"/>
  <Override PartName="/ppt/media/image8.png" ContentType="image/png"/>
  <Override PartName="/ppt/media/image63.png" ContentType="image/png"/>
  <Override PartName="/ppt/media/image9.png" ContentType="image/png"/>
  <Override PartName="/ppt/media/image64.png" ContentType="image/png"/>
  <Override PartName="/ppt/media/image36.png" ContentType="image/png"/>
  <Override PartName="/ppt/media/image11.png" ContentType="image/png"/>
  <Override PartName="/ppt/media/image35.png" ContentType="image/png"/>
  <Override PartName="/ppt/media/image10.png" ContentType="image/png"/>
  <Override PartName="/ppt/media/image34.png" ContentType="image/png"/>
  <Override PartName="/ppt/media/image59.png" ContentType="image/png"/>
  <Override PartName="/ppt/media/image33.png" ContentType="image/png"/>
  <Override PartName="/ppt/media/image58.png" ContentType="image/png"/>
  <Override PartName="/ppt/media/image32.png" ContentType="image/png"/>
  <Override PartName="/ppt/media/image57.png" ContentType="image/png"/>
  <Override PartName="/ppt/media/image31.png" ContentType="image/png"/>
  <Override PartName="/ppt/media/image56.png" ContentType="image/png"/>
  <Override PartName="/ppt/media/image30.png" ContentType="image/png"/>
  <Override PartName="/ppt/media/image55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49.png" ContentType="image/png"/>
  <Override PartName="/ppt/media/image23.png" ContentType="image/png"/>
  <Override PartName="/ppt/media/image48.png" ContentType="image/png"/>
  <Override PartName="/ppt/media/image22.png" ContentType="image/png"/>
  <Override PartName="/ppt/media/image47.png" ContentType="image/png"/>
  <Override PartName="/ppt/media/image21.png" ContentType="image/png"/>
  <Override PartName="/ppt/media/image46.png" ContentType="image/png"/>
  <Override PartName="/ppt/media/image20.png" ContentType="image/png"/>
  <Override PartName="/ppt/media/image4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2.png" ContentType="image/png"/>
  <Override PartName="/ppt/media/image37.png" ContentType="image/png"/>
  <Override PartName="/ppt/media/image13.png" ContentType="image/png"/>
  <Override PartName="/ppt/media/image38.png" ContentType="image/png"/>
  <Override PartName="/ppt/media/image14.png" ContentType="image/png"/>
  <Override PartName="/ppt/media/image39.png" ContentType="image/png"/>
  <Override PartName="/ppt/media/image40.png" ContentType="image/png"/>
  <Override PartName="/ppt/media/image65.png" ContentType="image/png"/>
  <Override PartName="/ppt/media/image41.png" ContentType="image/png"/>
  <Override PartName="/ppt/media/image66.png" ContentType="image/png"/>
  <Override PartName="/ppt/media/image42.png" ContentType="image/png"/>
  <Override PartName="/ppt/media/image67.png" ContentType="image/png"/>
  <Override PartName="/ppt/media/image43.png" ContentType="image/png"/>
  <Override PartName="/ppt/media/image68.png" ContentType="image/png"/>
  <Override PartName="/ppt/media/image44.png" ContentType="image/png"/>
  <Override PartName="/ppt/media/image69.png" ContentType="image/png"/>
  <Override PartName="/ppt/media/image50.png" ContentType="image/png"/>
  <Override PartName="/ppt/media/image75.png" ContentType="image/png"/>
  <Override PartName="/ppt/media/image51.png" ContentType="image/png"/>
  <Override PartName="/ppt/media/image76.png" ContentType="image/png"/>
  <Override PartName="/ppt/media/image52.png" ContentType="image/png"/>
  <Override PartName="/ppt/media/image77.png" ContentType="image/png"/>
  <Override PartName="/ppt/media/image53.png" ContentType="image/png"/>
  <Override PartName="/ppt/media/image78.png" ContentType="image/png"/>
  <Override PartName="/ppt/media/image54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4A7EE15F-DE40-4B05-9B2B-31F9E102C42B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720" cy="308160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720" cy="3595680"/>
          </a:xfrm>
          <a:prstGeom prst="rect">
            <a:avLst/>
          </a:prstGeom>
        </p:spPr>
        <p:txBody>
          <a:bodyPr lIns="0" rIns="0" tIns="0" bIns="0"/>
          <a:p>
            <a:pPr marL="216000" indent="-211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6712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678F44A-ED27-4E50-B897-07A486259560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720" cy="308160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720" cy="3595680"/>
          </a:xfrm>
          <a:prstGeom prst="rect">
            <a:avLst/>
          </a:prstGeom>
        </p:spPr>
        <p:txBody>
          <a:bodyPr lIns="0" rIns="0" tIns="0" bIns="0"/>
          <a:p>
            <a:pPr marL="216000" indent="-212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6712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22B4C5A-A124-4051-81BA-B425833854F0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720" cy="308160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720" cy="3595680"/>
          </a:xfrm>
          <a:prstGeom prst="rect">
            <a:avLst/>
          </a:prstGeom>
        </p:spPr>
        <p:txBody>
          <a:bodyPr lIns="0" rIns="0" tIns="0" bIns="0"/>
          <a:p>
            <a:pPr marL="216000" indent="-213840"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I will present you what is a weak AI</a:t>
            </a:r>
            <a:endParaRPr b="0" lang="fr-FR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Then you will understand the particularity of the AI I want to create.</a:t>
            </a:r>
            <a:endParaRPr b="0" lang="fr-FR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Weak AI is an AI which is a specialist on something he was train for.</a:t>
            </a:r>
            <a:endParaRPr b="0" lang="fr-FR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It can be really good at what it does (for example, beat the best player on AlphaGo)</a:t>
            </a:r>
            <a:endParaRPr b="0" lang="fr-FR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It may understand this question if we train it before or prepare the answer before.</a:t>
            </a:r>
            <a:endParaRPr b="0" lang="fr-FR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fr-FR" sz="18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fr-FR" sz="18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6712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7C90230-D0A0-44D6-B1C9-582E3E1B7847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2280" cy="342540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</p:spPr>
        <p:txBody>
          <a:bodyPr lIns="0" rIns="0" tIns="0" bIns="0"/>
          <a:p>
            <a:pPr marL="216000" indent="-213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87440" cy="6853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5040"/>
            <a:ext cx="12184200" cy="6853320"/>
          </a:xfrm>
          <a:prstGeom prst="snip1Rect">
            <a:avLst>
              <a:gd name="adj" fmla="val 50000"/>
            </a:avLst>
          </a:prstGeom>
          <a:gradFill rotWithShape="0">
            <a:gsLst>
              <a:gs pos="10000">
                <a:schemeClr val="bg1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1">
                  <a:shade val="96000"/>
                  <a:satMod val="120000"/>
                  <a:lumMod val="90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74280" cy="366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7000920" cy="11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529840" cy="150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529840" cy="361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1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81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909720" cy="90972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909720" cy="90972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909720" cy="90972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909720" cy="90972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909720" cy="90972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7994880" y="3762720"/>
            <a:ext cx="199440" cy="6652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43560" y="4765320"/>
            <a:ext cx="199440" cy="6652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193440" y="4132800"/>
            <a:ext cx="199440" cy="6652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26360" y="3552120"/>
            <a:ext cx="199440" cy="6652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87880" y="3301920"/>
            <a:ext cx="199440" cy="6652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5039280" cy="20811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628240" cy="3004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78720" cy="10854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90080" cy="32234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529840" cy="150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529840" cy="361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1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81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81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81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49960" cy="84996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76480" cy="46872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93520" cy="103572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909720" cy="90972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909720" cy="90972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909720" cy="90972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77880" y="2559960"/>
            <a:ext cx="973800" cy="479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57360" y="3348000"/>
            <a:ext cx="973800" cy="479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31440" y="3668400"/>
            <a:ext cx="973800" cy="479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405600" y="2343600"/>
            <a:ext cx="973800" cy="479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73800" cy="479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909720" cy="90972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909720" cy="90972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909720" cy="90972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909720" cy="90972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909720" cy="90972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909720" cy="90972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78240" cy="2574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78240" cy="2574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78240" cy="2574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78240" cy="2574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78240" cy="2574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909720" cy="90972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909720" cy="90972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909720" cy="90972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909720" cy="90972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909720" cy="90972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44200" y="3698640"/>
            <a:ext cx="199440" cy="6652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92520" y="4701240"/>
            <a:ext cx="199440" cy="6652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42400" y="4068360"/>
            <a:ext cx="199440" cy="6652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275680" y="3487680"/>
            <a:ext cx="199440" cy="6652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94880" y="3423960"/>
            <a:ext cx="199440" cy="6652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909720" cy="90972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909720" cy="90972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909720" cy="90972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63880" cy="3560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97000" cy="4024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87440" cy="6853320"/>
          </a:xfrm>
          <a:prstGeom prst="rect">
            <a:avLst/>
          </a:prstGeom>
          <a:gradFill rotWithShape="0">
            <a:gsLst>
              <a:gs pos="10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813920" cy="459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91200" cy="685332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74400" cy="459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81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81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81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81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81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529840" cy="150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529840" cy="361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1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81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49960" cy="84996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76480" cy="46872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93520" cy="103572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909720" cy="90972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909720" cy="90972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43440" y="2677320"/>
            <a:ext cx="973800" cy="479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922920" y="3465360"/>
            <a:ext cx="973800" cy="479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97360" y="3785760"/>
            <a:ext cx="973800" cy="479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71160" y="2460960"/>
            <a:ext cx="973800" cy="479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73800" cy="479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52040" cy="75204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529840" cy="150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529840" cy="361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1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81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909720" cy="90972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909720" cy="90972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909720" cy="90972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909720" cy="90972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909720" cy="90972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909720" cy="90972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909720" cy="90972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78280" cy="540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78280" cy="540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70324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32308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529840" cy="150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529840" cy="361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1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909720" cy="90972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909720" cy="90972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909720" cy="90972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909720" cy="90972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932760" cy="90972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733680" cy="56160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85240" cy="37152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529840" cy="150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529840" cy="361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1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637200" cy="63720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909720" cy="90972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909720" cy="90972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909720" cy="90972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909720" cy="90972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67000" cy="56700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909720" cy="90972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88960" cy="852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2025360" cy="234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934200" cy="235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217680"/>
            <a:ext cx="624960" cy="118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529840" cy="150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529840" cy="361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1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85240" cy="37152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637200" cy="63720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909720" cy="90972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909720" cy="90972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909720" cy="90972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909720" cy="90972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88960" cy="852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2025360" cy="234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934200" cy="235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909720" cy="90972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58440" y="4106880"/>
            <a:ext cx="1781280" cy="303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529840" cy="150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529840" cy="361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4041720" cy="284220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62800" cy="163980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62800" cy="163980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62800" cy="163980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46520" cy="3146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127440" cy="3146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832400" cy="91800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63800" cy="82116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100960" cy="65196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7076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269720"/>
            <a:ext cx="195984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529840" cy="150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87720" cy="3335040"/>
            <a:chOff x="948240" y="823320"/>
            <a:chExt cx="10287720" cy="333504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57920" cy="135792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85520" cy="78552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207240" cy="1357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57920" cy="135792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85520" cy="78552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207240" cy="1357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57920" cy="135792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85520" cy="78552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207240" cy="1357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57920" cy="135792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85520" cy="78552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207240" cy="1357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87440" cy="6853320"/>
          </a:xfrm>
          <a:prstGeom prst="rect">
            <a:avLst/>
          </a:prstGeom>
          <a:gradFill rotWithShape="0"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125200" cy="685332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3039120" cy="324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61760" cy="2438640"/>
            <a:chOff x="952560" y="2104200"/>
            <a:chExt cx="6161760" cy="243864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811800" cy="81180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68720" cy="46872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919520" cy="811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811800" cy="81180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68720" cy="46872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919520" cy="811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811800" cy="81180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68720" cy="46872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919520" cy="811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811800" cy="81180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68720" cy="46872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919520" cy="811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529840" cy="150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529840" cy="361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1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81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81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81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529840" cy="150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909720" cy="90972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909720" cy="90972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909720" cy="90972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909720" cy="90972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909720" cy="90972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909720" cy="90972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909720" cy="90972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909720" cy="90972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909720" cy="90972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521720" cy="1335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602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421800" y="990000"/>
            <a:ext cx="1613160" cy="137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91296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92520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5136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80756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909720" cy="909720"/>
          </a:xfrm>
          <a:prstGeom prst="rect">
            <a:avLst/>
          </a:prstGeom>
          <a:ln>
            <a:noFill/>
          </a:ln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529840" cy="150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309680" cy="59544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8776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521720" cy="1335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602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421800" y="990000"/>
            <a:ext cx="1613160" cy="137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91296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92520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5136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328760" cy="61452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319400" cy="60480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309680" cy="59544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309680" cy="59544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529840" cy="150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529840" cy="361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1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806000" cy="296928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529840" cy="150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85400" cy="228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81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81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723600" cy="7185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212840" cy="4024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86160" cy="6706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525320" cy="6706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806000" cy="296928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74360" cy="8546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212840" cy="4024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86160" cy="6706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69120" cy="6706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529840" cy="150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58000" cy="361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81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81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81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81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529840" cy="150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529840" cy="361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1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81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77400" cy="8031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77400" cy="8031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77400" cy="8031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1000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74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87440" cy="6853320"/>
          </a:xfrm>
          <a:prstGeom prst="rect">
            <a:avLst/>
          </a:prstGeom>
          <a:gradFill rotWithShape="0">
            <a:gsLst>
              <a:gs pos="10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813920" cy="459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91200" cy="685332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74400" cy="459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81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81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81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81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529840" cy="150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59480" cy="322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1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81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81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49960" cy="84996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76480" cy="46872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93520" cy="103572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909720" cy="90972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909720" cy="90972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909720" cy="90972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46040" y="2671200"/>
            <a:ext cx="973800" cy="479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4025160" y="3459240"/>
            <a:ext cx="973800" cy="479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99600" y="3779640"/>
            <a:ext cx="973800" cy="479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73400" y="2454840"/>
            <a:ext cx="973800" cy="479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73800" cy="479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529840" cy="150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529840" cy="361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1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81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81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909720" cy="90972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909720" cy="90972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909720" cy="90972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909720" cy="90972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909720" cy="90972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909720" cy="90972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78240" cy="2574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78240" cy="2574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78240" cy="2574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78240" cy="2574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78240" cy="2574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529840" cy="150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529840" cy="361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1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81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909720" cy="90972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909720" cy="90972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909720" cy="90972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63880" cy="3560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97000" cy="4024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671</TotalTime>
  <Application>LibreOffice/6.0.7.3$Linux_X86_64 LibreOffice_project/00m0$Build-3</Application>
  <Words>925</Words>
  <Paragraphs>177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2020-04-13T13:19:22Z</dcterms:modified>
  <cp:revision>144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