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2.png"/><Relationship Id="rId7" Type="http://schemas.openxmlformats.org/officeDocument/2006/relationships/image" Target="../media/image3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2.png"/><Relationship Id="rId7" Type="http://schemas.openxmlformats.org/officeDocument/2006/relationships/image" Target="../media/image3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svg"/><Relationship Id="rId18" Type="http://schemas.openxmlformats.org/officeDocument/2006/relationships/image" Target="../media/image62.png"/><Relationship Id="rId3" Type="http://schemas.openxmlformats.org/officeDocument/2006/relationships/image" Target="../media/image47.svg"/><Relationship Id="rId21" Type="http://schemas.openxmlformats.org/officeDocument/2006/relationships/image" Target="../media/image65.svg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17" Type="http://schemas.openxmlformats.org/officeDocument/2006/relationships/image" Target="../media/image61.sv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59.svg"/><Relationship Id="rId10" Type="http://schemas.openxmlformats.org/officeDocument/2006/relationships/image" Target="../media/image54.png"/><Relationship Id="rId19" Type="http://schemas.openxmlformats.org/officeDocument/2006/relationships/image" Target="../media/image63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Relationship Id="rId1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8164" y="4545539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7812" y="3631139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4212" y="31342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638</Words>
  <Application>Microsoft Office PowerPoint</Application>
  <PresentationFormat>Grand écran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63</cp:revision>
  <dcterms:created xsi:type="dcterms:W3CDTF">2020-01-03T16:12:47Z</dcterms:created>
  <dcterms:modified xsi:type="dcterms:W3CDTF">2020-03-19T16:55:30Z</dcterms:modified>
</cp:coreProperties>
</file>