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0589" y="3479800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4189" y="3631139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2464" y="5023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65</cp:revision>
  <dcterms:created xsi:type="dcterms:W3CDTF">2020-01-03T16:12:47Z</dcterms:created>
  <dcterms:modified xsi:type="dcterms:W3CDTF">2020-03-20T13:31:38Z</dcterms:modified>
</cp:coreProperties>
</file>