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05004F-99EA-4949-8869-9F69F1A6BA1D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645693-E2B3-4E85-97F6-857F7D5430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0DF82A-F5E2-4428-B395-29DC1AD4F77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1C4CDD-D4AB-4623-A625-850DD8B872F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880"/>
            <a:ext cx="12186000" cy="68551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6080" cy="36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2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520" y="376380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388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1640" y="413280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4920" y="355284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336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1080" cy="2082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0040" cy="300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0520" cy="1087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1880" cy="3225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1760" cy="851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8280" cy="470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5320" cy="1037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600" y="256068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8080" y="334836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160" y="36691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6320" y="234396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840" y="369972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980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0600" y="406836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4240" y="348840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5400"/>
            <a:ext cx="201240" cy="667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5680" cy="357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8800" cy="404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572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3000" cy="6855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620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1760" cy="851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8280" cy="470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5320" cy="1037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160" y="267804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3640" y="34657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080" y="378648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880" y="24613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3840" cy="7538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0080" cy="54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0080" cy="54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5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4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4560" cy="911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5480" cy="563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7040" cy="3717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9000" cy="639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8800" cy="568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0760" cy="8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716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600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9840"/>
            <a:ext cx="626760" cy="1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7040" cy="3717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9000" cy="639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0760" cy="8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716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600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7000" y="4106880"/>
            <a:ext cx="1783080" cy="30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3520" cy="2844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4600" cy="1641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4600" cy="1641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4600" cy="1641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8320" cy="31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9240" cy="31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4200" cy="919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5600" cy="822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2760" cy="653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2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7920"/>
            <a:ext cx="19616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9520" cy="3336840"/>
            <a:chOff x="948240" y="823320"/>
            <a:chExt cx="10289520" cy="3336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9720" cy="1359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7320" cy="787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9040" cy="135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9720" cy="1359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7320" cy="787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9040" cy="135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9720" cy="1359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7320" cy="787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9040" cy="135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9720" cy="1359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7320" cy="787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9040" cy="135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7000" cy="6855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0920" cy="32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3560" cy="2440440"/>
            <a:chOff x="952560" y="2104200"/>
            <a:chExt cx="6163560" cy="2440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3600" cy="813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0520" cy="470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1320" cy="81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3600" cy="813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0520" cy="470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1320" cy="81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3600" cy="813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0520" cy="470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1320" cy="81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3600" cy="813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0520" cy="470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1320" cy="81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3520" cy="13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3960" y="990000"/>
            <a:ext cx="1614960" cy="13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47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70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31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9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1520" cy="911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1480" cy="597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9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3520" cy="13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3960" y="990000"/>
            <a:ext cx="1614960" cy="13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47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70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31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0560" cy="616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1200" cy="606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1480" cy="597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1480" cy="597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7800" cy="2971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72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5400" cy="72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4640" cy="40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7960" cy="67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7120" cy="67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7800" cy="2971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6160" cy="856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4640" cy="40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7960" cy="67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0920" cy="67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980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9200" cy="80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9200" cy="80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9200" cy="80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572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3000" cy="6855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620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1280" cy="32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1760" cy="851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8280" cy="470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5320" cy="1037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760" y="267192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880" y="345960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0320" y="378036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4120" y="245520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560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0040" cy="259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1520" cy="911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5680" cy="357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8800" cy="404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2020-04-11T16:26:01Z</dcterms:modified>
  <cp:revision>136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