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3F8F541-B4F7-45BD-BA9B-BFD067F6EB4B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8800" cy="30286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8800" cy="3542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58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42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58F09C6-99C1-48F1-B27F-F8D3B08BA78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960" cy="341208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480" cy="4097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120" cy="341424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640" cy="410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920" cy="341604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360" cy="341748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160" cy="341928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240" cy="342036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320" cy="342144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400" cy="342252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480" cy="342360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contrary a WAI will only process one time, then it will have a limited number of commands that can be updated every new release (which can be every month for example)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How it will learn new things constantly ?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It will analyse every thing it does during a day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night during 10 hours SAI will compress as much as possible what it learns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10 hours because we want SAI to seems like a human and to follow solar schedule for energy economy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follow the user during his sleeping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of this solution is to make SAI dream during managing its memory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8800" cy="30286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8800" cy="3542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42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BAC738-CB77-4211-820B-F3CCE06C643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conclude, at the beginning we need a user that teach SAI how to understand basic concepts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seem like the user, its personnality and its answers will be the same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is to make SAI learn alone after a few days of teaching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8800" cy="30286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8800" cy="3542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42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65EBF63-B0C4-473C-BCB2-9DF128761FA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1600" cy="33847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2120" cy="4070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39360" cy="33724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29880" cy="4058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0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4200" cy="33973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4720" cy="408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5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8520" cy="34016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040" cy="408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3560" cy="340668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080" cy="4092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800" cy="340992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320" cy="4095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4520" cy="68004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7600"/>
            <a:ext cx="12131280" cy="68004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1360" cy="36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48000" cy="10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7692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56800" cy="8568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0960" cy="30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4080" cy="349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7692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56800" cy="8568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6040" y="3727440"/>
            <a:ext cx="146520" cy="612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040" y="4800600"/>
            <a:ext cx="146520" cy="612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6360" y="4132800"/>
            <a:ext cx="146520" cy="612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61280" y="3540240"/>
            <a:ext cx="146520" cy="612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8160" y="3265920"/>
            <a:ext cx="146520" cy="612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6360" cy="20282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5320" cy="2951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5800" cy="10324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37160" cy="3170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7692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797040" cy="7970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3560" cy="4158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0600" cy="9828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56800" cy="8568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7000" y="2525760"/>
            <a:ext cx="920880" cy="42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2800" y="3332160"/>
            <a:ext cx="920880" cy="42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0560" y="3634200"/>
            <a:ext cx="920880" cy="42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1040" y="2327760"/>
            <a:ext cx="920880" cy="42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0880" cy="42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56800" cy="8568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5320" cy="204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5320" cy="204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5320" cy="204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5320" cy="204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5320" cy="204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56800" cy="8568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5360" y="3663360"/>
            <a:ext cx="146520" cy="612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000" y="4736520"/>
            <a:ext cx="146520" cy="612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5320" y="4068360"/>
            <a:ext cx="146520" cy="612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10600" y="3475800"/>
            <a:ext cx="146520" cy="612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5160" y="3387960"/>
            <a:ext cx="146520" cy="612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56800" cy="8568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0960" cy="30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4080" cy="349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4520" cy="68004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1000" cy="45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38280" cy="68004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1480" cy="45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7692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797040" cy="7970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3560" cy="4158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0600" cy="9828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56800" cy="8568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2560" y="2643120"/>
            <a:ext cx="920880" cy="42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88360" y="3449520"/>
            <a:ext cx="920880" cy="42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6480" y="3751560"/>
            <a:ext cx="920880" cy="42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6600" y="2445120"/>
            <a:ext cx="920880" cy="42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0880" cy="42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699120" cy="69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7692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56800" cy="8568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5360" cy="48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5360" cy="48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032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016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7692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56800" cy="8568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79840" cy="8568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0760" cy="5086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2320" cy="36622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7692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4280" cy="5842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4080" cy="5140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56800" cy="8568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6040" cy="79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2440" cy="18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1280" cy="18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5120"/>
            <a:ext cx="572040" cy="6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7692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2320" cy="36622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4280" cy="5842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56800" cy="8568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6040" cy="79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2440" cy="18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1280" cy="18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56800" cy="8568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7240" y="4129920"/>
            <a:ext cx="1728360" cy="25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7692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88800" cy="27892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09880" cy="15868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09880" cy="15868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09880" cy="15868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3600" cy="261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4520" cy="261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79480" cy="8650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0880" cy="7682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48040" cy="5990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178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22640"/>
            <a:ext cx="190692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4520" cy="68004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2280" cy="68004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6200" cy="319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08840" cy="2385720"/>
            <a:chOff x="952560" y="2104200"/>
            <a:chExt cx="6108840" cy="23857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58880" cy="7588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5800" cy="4158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66600" cy="758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58880" cy="7588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5800" cy="415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66600" cy="758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58880" cy="7588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5800" cy="4158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66600" cy="758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58880" cy="7588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5800" cy="4158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66600" cy="758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4800" cy="3282120"/>
            <a:chOff x="948240" y="823320"/>
            <a:chExt cx="10234800" cy="32821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5000" cy="13050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2600" cy="732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4320" cy="1305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5000" cy="13050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2600" cy="732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4320" cy="1305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5000" cy="13050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2600" cy="7326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4320" cy="1305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5000" cy="13050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2600" cy="7326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4320" cy="1305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7692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56800" cy="8568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68800" cy="128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4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69240" y="990000"/>
            <a:ext cx="1560240" cy="132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00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22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1984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46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56800" cy="85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56760" cy="5425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48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68800" cy="128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4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69240" y="990000"/>
            <a:ext cx="1560240" cy="132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00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22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1984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5840" cy="5616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66480" cy="5518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56760" cy="5425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56760" cy="54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7692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3080" cy="29163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2480" cy="22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3000"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0680" cy="665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59920" cy="349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3240" cy="617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2400" cy="617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3080" cy="29163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1440" cy="801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59920" cy="349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3240" cy="617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6200" cy="617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508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7692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4480" cy="75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4480" cy="75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4480" cy="75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4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4520" cy="68004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1000" cy="45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38280" cy="68004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1480" cy="45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06560" cy="31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797040" cy="7970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3560" cy="4158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0600" cy="9828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56800" cy="8568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5160" y="2637000"/>
            <a:ext cx="920880" cy="42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0600" y="3443400"/>
            <a:ext cx="920880" cy="42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78720" y="3745440"/>
            <a:ext cx="920880" cy="42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38840" y="2439000"/>
            <a:ext cx="920880" cy="42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0880" cy="42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769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7692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28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56800" cy="8568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56800" cy="8568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5320" cy="204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5320" cy="204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5320" cy="204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5320" cy="204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5320" cy="204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2020-05-30T16:16:28Z</dcterms:modified>
  <cp:revision>328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