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7B7016C-ADE5-44DB-9540-5249234350B7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E29AC7-B797-4AC3-9DCE-674F2CA808C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2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4C7C188-7B1F-4142-A095-CA0A20E3E6A3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 will present you what is a weak AI</a:t>
            </a: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Then you will understand the particularity of the AI I want to create.</a:t>
            </a: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Weak AI is an AI which is a specialist on something he was train for.</a:t>
            </a: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can be really good at what it does (for example, beat the best player on AlphaGo)</a:t>
            </a: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may understand this question if we train it before or prepare the answer before.</a:t>
            </a: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F4149B-DBE4-4C04-A57A-2982C2262A2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000" cy="34261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8160" cy="6854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4320"/>
            <a:ext cx="12184920" cy="685404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5000" cy="36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1640" cy="11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4520" y="3763080"/>
            <a:ext cx="200160" cy="66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920" y="4764600"/>
            <a:ext cx="200160" cy="66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2720" y="4132800"/>
            <a:ext cx="200160" cy="66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5640" y="3552480"/>
            <a:ext cx="200160" cy="66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8240" y="3302280"/>
            <a:ext cx="200160" cy="66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40000" cy="20818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8960" cy="3004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9440" cy="10861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0800" cy="3224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0680" cy="8506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7200" cy="4694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4240" cy="10364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8600" y="255996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7360" y="334800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2160" y="366840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5600" y="234360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8960" cy="25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8960" cy="25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8960" cy="25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8960" cy="25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8960" cy="25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3840" y="3699000"/>
            <a:ext cx="200160" cy="66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880" y="4700520"/>
            <a:ext cx="200160" cy="66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1680" y="4068360"/>
            <a:ext cx="200160" cy="66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4960" y="3488040"/>
            <a:ext cx="200160" cy="66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5240" y="3424320"/>
            <a:ext cx="200160" cy="666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4600" cy="356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7720" cy="403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8160" cy="68540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4640" cy="45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1920" cy="6854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5120" cy="45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0680" cy="8506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7200" cy="4694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4240" cy="10364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4160" y="267732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2920" y="346536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8080" y="378576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1160" y="246096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2760" cy="7527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9000" cy="541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9000" cy="541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39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380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3480" cy="9104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4400" cy="5623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5960" cy="3715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7920" cy="6379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7720" cy="5677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9680" cy="85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608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4920" cy="23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8400"/>
            <a:ext cx="625680" cy="11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5960" cy="3715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7920" cy="6379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9680" cy="85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6080" cy="23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4920" cy="23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8080" y="4106880"/>
            <a:ext cx="178200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2440" cy="28429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3520" cy="16405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3520" cy="16405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3520" cy="16405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7240" cy="31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8160" cy="315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3120" cy="9187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4520" cy="8218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1680" cy="6526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14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9000"/>
            <a:ext cx="19605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8440" cy="3335760"/>
            <a:chOff x="948240" y="823320"/>
            <a:chExt cx="10288440" cy="33357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8640" cy="1358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6240" cy="786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7960" cy="135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8640" cy="1358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6240" cy="786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7960" cy="135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8640" cy="1358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6240" cy="786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7960" cy="135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8640" cy="1358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6240" cy="786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7960" cy="1358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8160" cy="685404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5920" cy="68540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9840" cy="324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2480" cy="2439360"/>
            <a:chOff x="952560" y="2104200"/>
            <a:chExt cx="6162480" cy="24393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2520" cy="812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9440" cy="469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20240" cy="81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2520" cy="812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9440" cy="469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20240" cy="81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2520" cy="812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9440" cy="469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20240" cy="81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2520" cy="812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9440" cy="469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20240" cy="812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2440" cy="133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2520" y="990000"/>
            <a:ext cx="1613880" cy="137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36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5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20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82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0440" cy="9104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0400" cy="5961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84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2440" cy="1336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2520" y="990000"/>
            <a:ext cx="1613880" cy="137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36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59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208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9480" cy="6152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20120" cy="6055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0400" cy="5961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0400" cy="5961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6720" cy="297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61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4320" cy="719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3560" cy="40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6880" cy="671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6040" cy="671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6720" cy="2970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5080" cy="85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3560" cy="403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6880" cy="671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9840" cy="671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872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8120" cy="803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8120" cy="803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8120" cy="803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8160" cy="68540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4640" cy="45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1920" cy="6854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5120" cy="45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60200" cy="32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0680" cy="8506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7200" cy="4694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4240" cy="10364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6760" y="267120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5160" y="345924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800320" y="377964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3400" y="245484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45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8960" cy="25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8960" cy="25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8960" cy="25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8960" cy="25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8960" cy="258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30560" cy="15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30560" cy="36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1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0440" cy="9104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0440" cy="9104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4600" cy="356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7720" cy="403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2020-04-12T16:41:31Z</dcterms:modified>
  <cp:revision>142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