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B19DB4-CDC3-42D3-8039-490B77582E4B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200" cy="30610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200" cy="3575160"/>
          </a:xfrm>
          <a:prstGeom prst="rect">
            <a:avLst/>
          </a:prstGeom>
        </p:spPr>
        <p:txBody>
          <a:bodyPr lIns="0" rIns="0" tIns="0" bIns="0"/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11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66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209DF57-FB37-4D19-B004-FB544070E277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200" cy="30610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200" cy="3575160"/>
          </a:xfrm>
          <a:prstGeom prst="rect">
            <a:avLst/>
          </a:prstGeom>
        </p:spPr>
        <p:txBody>
          <a:bodyPr lIns="0" rIns="0" tIns="0" bIns="0"/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66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37DF945-FCDB-4567-93D0-E65EE424B1BF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1200" cy="30610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1200" cy="3575160"/>
          </a:xfrm>
          <a:prstGeom prst="rect">
            <a:avLst/>
          </a:prstGeom>
        </p:spPr>
        <p:txBody>
          <a:bodyPr lIns="0" rIns="0" tIns="0" bIns="0"/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15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6600" cy="4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CA3E4FB-1896-46E7-BCFE-7949DDCA79B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4000" cy="34171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02920"/>
          </a:xfrm>
          <a:prstGeom prst="rect">
            <a:avLst/>
          </a:prstGeom>
        </p:spPr>
        <p:txBody>
          <a:bodyPr lIns="0" rIns="0" tIns="0" bIns="0"/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an animal seraching for food regarding its facial, breath or voice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SAI will estimate the pain of a human doing sport exercice regasting its breath, voice or move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breath, SAI will record the sounds emit by a person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move, SAI will record each move of a person in tree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analyse the voice, SAI will save all sentences from a person in a tree too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sound emit by a person can be from his voice or from parts of his body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His voice sound in reality came from his organ on his gorgeous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Any movement in interaction can provocate a vibration that SAI need to understand the concept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sentences can be an order, a question or a talk</a:t>
            </a: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332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1760" cy="340488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280" cy="4090680"/>
          </a:xfrm>
          <a:prstGeom prst="rect">
            <a:avLst/>
          </a:prstGeom>
        </p:spPr>
        <p:txBody>
          <a:bodyPr lIns="0" rIns="0" tIns="0" bIns="0"/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26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66920" cy="683280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5200"/>
            <a:ext cx="12163680" cy="683280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3760" cy="36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0400" cy="111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3360" cy="33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6480" cy="38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9200" y="374904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240" y="477864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3960" y="413280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9680" y="354708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8788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18760" cy="20606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07720" cy="2983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58200" cy="1064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69560" cy="32029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29440" cy="8294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5960" cy="4482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3000" cy="10152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69960" y="254700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4400" y="334368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3520" y="365544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2640" y="233928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8520" y="368496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200" y="471456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62920" y="406836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9000" y="348264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09920"/>
            <a:ext cx="178920" cy="6447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3360" cy="335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6480" cy="3819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66920" cy="6832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3400" cy="45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0680" cy="6832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3880" cy="45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29440" cy="8294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5960" cy="4482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3000" cy="10152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5520" y="266436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09960" y="346104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89440" y="377280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8200" y="245664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1520" cy="73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57760" cy="5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57760" cy="52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27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256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2240" cy="8892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3160" cy="5410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4720" cy="3694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6680" cy="6166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6480" cy="5464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68440" cy="83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484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368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197520"/>
            <a:ext cx="604440" cy="9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4720" cy="36946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6680" cy="6166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68440" cy="83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4840" cy="21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3680" cy="21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9600" y="4116240"/>
            <a:ext cx="1760760" cy="28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1200" cy="28216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2280" cy="16192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2280" cy="16192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2280" cy="16192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6000" cy="29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06920" cy="294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1880" cy="8974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3280" cy="8006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0440" cy="6314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02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90240"/>
            <a:ext cx="193932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66920" cy="683280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4680" cy="68328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18600" cy="322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1240" cy="2418120"/>
            <a:chOff x="952560" y="2104200"/>
            <a:chExt cx="6141240" cy="24181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1280" cy="7912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48200" cy="4482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899000" cy="79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1280" cy="7912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48200" cy="4482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899000" cy="79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1280" cy="7912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48200" cy="448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899000" cy="79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1280" cy="7912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48200" cy="4482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899000" cy="791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67200" cy="3314520"/>
            <a:chOff x="948240" y="823320"/>
            <a:chExt cx="10267200" cy="33145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37400" cy="13374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5000" cy="7650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6720" cy="133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37400" cy="13374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5000" cy="765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6720" cy="133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37400" cy="13374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5000" cy="7650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6720" cy="133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37400" cy="13374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5000" cy="7650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6720" cy="1337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1200" cy="13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1640" y="990000"/>
            <a:ext cx="1592640" cy="13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24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468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08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870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89200" cy="88920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89160" cy="5749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672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1200" cy="13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1640" y="990000"/>
            <a:ext cx="1592640" cy="13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24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468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0840" cy="33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08240" cy="5940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298880" cy="5842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89160" cy="5749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89160" cy="57492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5480" cy="2948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4880" cy="22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3080" cy="698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2320" cy="38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5640" cy="65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4800" cy="65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5480" cy="29487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3840" cy="8341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2320" cy="381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5640" cy="65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48600" cy="6501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3748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56880" cy="782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56880" cy="782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56880" cy="782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79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66920" cy="683280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3400" cy="45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0680" cy="68328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3880" cy="457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38960" cy="320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29440" cy="8294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5960" cy="4482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3000" cy="10152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8120" y="265824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2200" y="345492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1680" y="376668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0440" y="245052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3280" cy="459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0932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09320" cy="35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06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89200" cy="8892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89200" cy="8892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57720" cy="2368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2020-05-02T08:26:57Z</dcterms:modified>
  <cp:revision>219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