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Strong </a:t>
            </a:r>
            <a:r>
              <a:rPr lang="fr-FR" dirty="0" err="1"/>
              <a:t>artificial</a:t>
            </a:r>
            <a:r>
              <a:rPr lang="fr-FR" dirty="0"/>
              <a:t> intelligence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Johnny NGUYEN</a:t>
            </a:r>
          </a:p>
          <a:p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68BA70-249B-44C3-BE10-C460A858F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Post-master</a:t>
            </a:r>
          </a:p>
          <a:p>
            <a:r>
              <a:rPr lang="fr-FR" dirty="0"/>
              <a:t>Standard IA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weak</a:t>
            </a:r>
            <a:r>
              <a:rPr lang="fr-FR" dirty="0"/>
              <a:t> to 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things</a:t>
            </a:r>
            <a:endParaRPr lang="fr-FR" dirty="0"/>
          </a:p>
          <a:p>
            <a:r>
              <a:rPr lang="fr-FR" dirty="0"/>
              <a:t>New </a:t>
            </a:r>
            <a:r>
              <a:rPr lang="fr-FR" dirty="0" err="1"/>
              <a:t>technology</a:t>
            </a:r>
            <a:endParaRPr lang="fr-FR" dirty="0"/>
          </a:p>
          <a:p>
            <a:r>
              <a:rPr lang="fr-FR" dirty="0"/>
              <a:t>New baby</a:t>
            </a:r>
          </a:p>
          <a:p>
            <a:endParaRPr lang="fr-FR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Hard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(sort/</a:t>
            </a:r>
            <a:r>
              <a:rPr lang="fr-FR" dirty="0" err="1"/>
              <a:t>compress</a:t>
            </a:r>
            <a:r>
              <a:rPr lang="fr-FR" dirty="0"/>
              <a:t>/</a:t>
            </a:r>
            <a:r>
              <a:rPr lang="fr-FR" dirty="0" err="1"/>
              <a:t>delete</a:t>
            </a:r>
            <a:r>
              <a:rPr lang="fr-FR" dirty="0"/>
              <a:t> data)</a:t>
            </a:r>
          </a:p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r>
              <a:rPr lang="fr-FR" dirty="0"/>
              <a:t> (</a:t>
            </a:r>
            <a:r>
              <a:rPr lang="fr-FR" dirty="0" err="1"/>
              <a:t>seems</a:t>
            </a:r>
            <a:r>
              <a:rPr lang="fr-FR" dirty="0"/>
              <a:t> like RL, </a:t>
            </a:r>
            <a:r>
              <a:rPr lang="fr-FR" dirty="0" err="1"/>
              <a:t>pheromon</a:t>
            </a:r>
            <a:r>
              <a:rPr lang="fr-FR" dirty="0"/>
              <a:t>)</a:t>
            </a:r>
          </a:p>
          <a:p>
            <a:r>
              <a:rPr lang="fr-FR" dirty="0"/>
              <a:t>Launch the SAI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day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a report of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learned</a:t>
            </a:r>
            <a:endParaRPr lang="fr-FR" dirty="0"/>
          </a:p>
          <a:p>
            <a:r>
              <a:rPr lang="fr-FR" dirty="0"/>
              <a:t>Sort </a:t>
            </a:r>
            <a:r>
              <a:rPr lang="fr-FR" dirty="0" err="1"/>
              <a:t>what</a:t>
            </a:r>
            <a:r>
              <a:rPr lang="fr-FR" dirty="0"/>
              <a:t> SAI </a:t>
            </a:r>
            <a:r>
              <a:rPr lang="fr-FR" dirty="0" err="1"/>
              <a:t>learned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Create</a:t>
            </a:r>
            <a:r>
              <a:rPr lang="fr-FR" dirty="0"/>
              <a:t> SAI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pyinstaller</a:t>
            </a:r>
            <a:endParaRPr lang="fr-FR" dirty="0"/>
          </a:p>
          <a:p>
            <a:r>
              <a:rPr lang="fr-FR" dirty="0"/>
              <a:t>Launch a scan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remove</a:t>
            </a:r>
            <a:r>
              <a:rPr lang="fr-FR" dirty="0"/>
              <a:t> duplicate </a:t>
            </a:r>
            <a:r>
              <a:rPr lang="fr-FR" dirty="0" err="1"/>
              <a:t>screenshot</a:t>
            </a:r>
            <a:r>
              <a:rPr lang="fr-FR" dirty="0"/>
              <a:t> and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interesting</a:t>
            </a:r>
            <a:r>
              <a:rPr lang="fr-FR" dirty="0"/>
              <a:t>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Increment</a:t>
            </a:r>
            <a:r>
              <a:rPr lang="fr-FR" dirty="0"/>
              <a:t> the </a:t>
            </a:r>
            <a:r>
              <a:rPr lang="fr-FR" dirty="0" err="1"/>
              <a:t>reward</a:t>
            </a:r>
            <a:r>
              <a:rPr lang="fr-FR" dirty="0"/>
              <a:t> if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</a:p>
          <a:p>
            <a:r>
              <a:rPr lang="fr-FR" dirty="0" err="1"/>
              <a:t>Create</a:t>
            </a:r>
            <a:r>
              <a:rPr lang="fr-FR" dirty="0"/>
              <a:t> a web page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strategies</a:t>
            </a:r>
            <a:r>
              <a:rPr lang="fr-FR" dirty="0"/>
              <a:t> </a:t>
            </a:r>
            <a:r>
              <a:rPr lang="fr-FR" dirty="0" err="1"/>
              <a:t>learned</a:t>
            </a:r>
            <a:endParaRPr lang="fr-FR" dirty="0"/>
          </a:p>
          <a:p>
            <a:r>
              <a:rPr lang="fr-FR" dirty="0" err="1"/>
              <a:t>Create</a:t>
            </a:r>
            <a:r>
              <a:rPr lang="fr-FR" dirty="0"/>
              <a:t> a web interface or a vocal </a:t>
            </a:r>
            <a:r>
              <a:rPr lang="fr-FR" dirty="0" err="1"/>
              <a:t>controller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strategies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65BF1-04A4-4123-8162-B16C1D89B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Need a </a:t>
            </a:r>
            <a:r>
              <a:rPr lang="fr-FR" dirty="0" err="1"/>
              <a:t>human</a:t>
            </a:r>
            <a:r>
              <a:rPr lang="fr-FR" dirty="0"/>
              <a:t> to </a:t>
            </a:r>
            <a:r>
              <a:rPr lang="fr-FR" dirty="0" err="1"/>
              <a:t>teach</a:t>
            </a:r>
            <a:r>
              <a:rPr lang="fr-FR" dirty="0"/>
              <a:t> SIA like a baby (Full time 54k €, </a:t>
            </a:r>
            <a:r>
              <a:rPr lang="fr-FR" dirty="0" err="1"/>
              <a:t>send</a:t>
            </a:r>
            <a:r>
              <a:rPr lang="fr-FR" dirty="0"/>
              <a:t> CV and ML at johnny.nguyen1192@gmail.com)</a:t>
            </a:r>
          </a:p>
          <a:p>
            <a:r>
              <a:rPr lang="fr-FR" dirty="0"/>
              <a:t>The SIA </a:t>
            </a:r>
            <a:r>
              <a:rPr lang="fr-FR" dirty="0" err="1"/>
              <a:t>will</a:t>
            </a:r>
            <a:r>
              <a:rPr lang="fr-FR" dirty="0"/>
              <a:t> looks like the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teacher</a:t>
            </a:r>
            <a:r>
              <a:rPr lang="fr-FR" dirty="0"/>
              <a:t> at the </a:t>
            </a:r>
            <a:r>
              <a:rPr lang="fr-FR" dirty="0" err="1"/>
              <a:t>beginning</a:t>
            </a:r>
            <a:endParaRPr lang="fr-FR" dirty="0"/>
          </a:p>
          <a:p>
            <a:r>
              <a:rPr lang="fr-FR" dirty="0" err="1"/>
              <a:t>After</a:t>
            </a:r>
            <a:r>
              <a:rPr lang="fr-FR" dirty="0"/>
              <a:t> a </a:t>
            </a:r>
            <a:r>
              <a:rPr lang="fr-FR" dirty="0" err="1"/>
              <a:t>treshold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alone</a:t>
            </a:r>
            <a:endParaRPr lang="fr-FR" dirty="0"/>
          </a:p>
          <a:p>
            <a:r>
              <a:rPr lang="fr-FR" dirty="0"/>
              <a:t>Self 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implemented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2" name="Graphique 11" descr="Nez">
            <a:extLst>
              <a:ext uri="{FF2B5EF4-FFF2-40B4-BE49-F238E27FC236}">
                <a16:creationId xmlns:a16="http://schemas.microsoft.com/office/drawing/2014/main" id="{36052CB2-A72B-44CF-B6D9-899442A356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39620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967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Annexe prototype: </a:t>
            </a:r>
            <a:r>
              <a:rPr lang="en-GB" dirty="0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80</TotalTime>
  <Words>208</Words>
  <Application>Microsoft Office PowerPoint</Application>
  <PresentationFormat>Grand écran</PresentationFormat>
  <Paragraphs>39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issues</vt:lpstr>
      <vt:lpstr>Solutions</vt:lpstr>
      <vt:lpstr>Result</vt:lpstr>
      <vt:lpstr>Conclusion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16</cp:revision>
  <dcterms:created xsi:type="dcterms:W3CDTF">2019-10-05T01:10:13Z</dcterms:created>
  <dcterms:modified xsi:type="dcterms:W3CDTF">2019-10-11T09:01:33Z</dcterms:modified>
</cp:coreProperties>
</file>