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6FC9D77-9701-4E9E-AAF8-AD01457B36D1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3920" cy="30438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3920" cy="355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3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932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2EF51B-6144-4976-8F5D-4136AD4E01B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3920" cy="30438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3920" cy="355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932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68A362E-794F-47BE-BA0C-506EFC798A4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3920" cy="30438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3920" cy="355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932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7C87B48-B1CF-4B84-AD61-B13F38FDFDB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720" cy="33998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240" cy="408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4480" cy="33876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5000" cy="407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5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320" cy="34124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840" cy="409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9640" cy="68155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2480"/>
            <a:ext cx="12146400" cy="68155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6480" cy="36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3120" cy="11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6080" cy="31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9200" cy="36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800" y="373716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5640" y="479052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1240" y="413280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1560" y="354384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040" y="327672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1480" cy="2043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0440" cy="296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0920" cy="1047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2280" cy="318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2160" cy="8121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8680" cy="4309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5720" cy="9979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2760" y="253548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2520" y="333864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6320" y="364392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0760" y="233424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120" y="367308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4600" y="472644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0200" y="406836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0880" y="347940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040" y="3398760"/>
            <a:ext cx="161640" cy="627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6080" cy="318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9200" cy="36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9640" cy="6815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6120" cy="45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3400" cy="6815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6600" cy="45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2160" cy="8121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8680" cy="4309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5720" cy="9979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8320" y="265284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8080" y="345600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2240" y="376128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6320" y="245160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4240" cy="71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0480" cy="50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0480" cy="50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544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528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4960" cy="8719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5880" cy="5238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7440" cy="3677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9200" cy="5292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1160" cy="81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7560" cy="1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6400" cy="1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0240"/>
            <a:ext cx="587160" cy="8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7440" cy="3677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1160" cy="81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7560" cy="1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6400" cy="1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9680" y="4123440"/>
            <a:ext cx="1743480" cy="26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3920" cy="28044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5000" cy="16020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5000" cy="16020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5000" cy="16020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8720" cy="276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9640" cy="276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4600" cy="8802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6000" cy="7833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3160" cy="6141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29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7520"/>
            <a:ext cx="192204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9640" cy="68155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7400" cy="68155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132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3960" cy="2400840"/>
            <a:chOff x="952560" y="2104200"/>
            <a:chExt cx="6123960" cy="24008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4000" cy="774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0920" cy="430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1720" cy="77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4000" cy="774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0920" cy="430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1720" cy="77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4000" cy="774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0920" cy="430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1720" cy="77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4000" cy="774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0920" cy="430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1720" cy="774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9920" cy="3297240"/>
            <a:chOff x="948240" y="823320"/>
            <a:chExt cx="10249920" cy="32972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0120" cy="1320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7720" cy="747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9440" cy="132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0120" cy="1320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7720" cy="747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9440" cy="132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0120" cy="1320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7720" cy="747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9440" cy="132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0120" cy="1320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7720" cy="747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9440" cy="1320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3920" cy="129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4360" y="990000"/>
            <a:ext cx="1575360" cy="133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51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740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35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97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1920" cy="87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1880" cy="5576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99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3920" cy="129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4360" y="990000"/>
            <a:ext cx="1575360" cy="133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51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740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35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0960" cy="5767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1600" cy="5670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1880" cy="5576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1880" cy="5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8200" cy="2931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7600" cy="22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5800" cy="680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5040" cy="364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8360" cy="63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7520" cy="63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8200" cy="2931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6560" cy="816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5040" cy="364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8360" cy="63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1320" cy="63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020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9600" cy="765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9600" cy="765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9600" cy="765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9640" cy="6815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6120" cy="45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3400" cy="6815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6600" cy="45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1680" cy="31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2160" cy="8121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8680" cy="4309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5720" cy="9979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0920" y="264672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0320" y="344988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4480" y="375516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8560" y="244548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6000" cy="44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204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2040" cy="35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3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1920" cy="8719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1920" cy="8719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0440" cy="21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2020-05-16T08:36:45Z</dcterms:modified>
  <cp:revision>275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