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24CC0FC-A01B-48B6-B4E1-05ADFA8601DD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3360" cy="30632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3360" cy="3577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48760" cy="43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E3AC9A0-9EC7-45D1-872A-54ECCC3EE628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3360" cy="30632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3360" cy="3577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3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48760" cy="43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A0724D0-F4BC-4949-B266-6E8523CFE35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3360" cy="30632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3360" cy="3577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48760" cy="43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0F365BD-CBEC-4952-84E7-ED306C4802FC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160" cy="341928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3920" cy="340704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4440" cy="4092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69080" cy="683496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23040"/>
            <a:ext cx="12165840" cy="683496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55920" cy="36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82560" cy="11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1148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11480" cy="359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91360" cy="8913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45520" cy="337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78640" cy="384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1148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11480" cy="359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91360" cy="89136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8480" y="3750480"/>
            <a:ext cx="181080" cy="646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9240" y="4777200"/>
            <a:ext cx="181080" cy="646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11800" y="4132800"/>
            <a:ext cx="181080" cy="646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8240" y="3547800"/>
            <a:ext cx="181080" cy="646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4280" y="3289320"/>
            <a:ext cx="181080" cy="646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20920" cy="2062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09880" cy="2985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60360" cy="10670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71720" cy="3205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1148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11480" cy="359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31600" cy="83160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58120" cy="45036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75160" cy="101736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91360" cy="89136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0680" y="2548080"/>
            <a:ext cx="955440" cy="46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5480" y="3344040"/>
            <a:ext cx="955440" cy="46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4240" y="3656520"/>
            <a:ext cx="955440" cy="46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3720" y="2339640"/>
            <a:ext cx="955440" cy="46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55440" cy="46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91360" cy="89136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59880" cy="239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59880" cy="239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59880" cy="239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59880" cy="239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59880" cy="239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91360" cy="89136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7800" y="3686400"/>
            <a:ext cx="181080" cy="646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8200" y="4713120"/>
            <a:ext cx="181080" cy="646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60760" y="4068360"/>
            <a:ext cx="181080" cy="646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7560" y="3483360"/>
            <a:ext cx="181080" cy="646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1280" y="3411360"/>
            <a:ext cx="181080" cy="646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91360" cy="89136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45520" cy="337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78640" cy="384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69080" cy="68349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95560" cy="458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72840" cy="68349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56040" cy="458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1148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11480" cy="359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31600" cy="83160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58120" cy="45036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75160" cy="101736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91360" cy="8913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6240" y="2665440"/>
            <a:ext cx="955440" cy="46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1040" y="3461400"/>
            <a:ext cx="955440" cy="46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0160" y="3773880"/>
            <a:ext cx="955440" cy="46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9280" y="2457000"/>
            <a:ext cx="955440" cy="46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55440" cy="46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33680" cy="73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1148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11480" cy="359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91360" cy="89136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59920" cy="52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59920" cy="52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8488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0472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1148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11480" cy="359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91360" cy="89136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14400" cy="89136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15320" cy="54324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66880" cy="36968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1148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11480" cy="359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18840" cy="61884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48640" cy="54864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91360" cy="89136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70600" cy="83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07000" cy="21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15840" cy="21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99680"/>
            <a:ext cx="606600" cy="10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1148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11480" cy="359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66880" cy="36968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18840" cy="61884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91360" cy="8913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70600" cy="83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07000" cy="21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15840" cy="21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91360" cy="89136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8160" y="4115160"/>
            <a:ext cx="1762920" cy="284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1148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11480" cy="359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23360" cy="282384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44440" cy="162144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44440" cy="162144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44440" cy="16214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28160" cy="296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09080" cy="296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14040" cy="89964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45440" cy="80280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82600" cy="63360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5240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88080"/>
            <a:ext cx="194148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69080" cy="683496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06840" cy="683496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20760" cy="322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43400" cy="2420280"/>
            <a:chOff x="952560" y="2104200"/>
            <a:chExt cx="6143400" cy="242028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93440" cy="7934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50360" cy="4503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01160" cy="79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93440" cy="7934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50360" cy="4503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01160" cy="79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93440" cy="7934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50360" cy="4503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01160" cy="79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93440" cy="7934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50360" cy="4503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01160" cy="79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1148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69360" cy="3316680"/>
            <a:chOff x="948240" y="823320"/>
            <a:chExt cx="10269360" cy="331668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39560" cy="13395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67160" cy="7671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88880" cy="1339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39560" cy="13395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67160" cy="7671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88880" cy="1339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39560" cy="13395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67160" cy="7671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88880" cy="1339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39560" cy="13395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67160" cy="7671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88880" cy="1339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1148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11480" cy="359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1148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91360" cy="89136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03360" cy="131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8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03800" y="990000"/>
            <a:ext cx="1594800" cy="135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9460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0684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3300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8920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91360" cy="89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1148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91320" cy="57708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6940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03360" cy="131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8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03800" y="990000"/>
            <a:ext cx="1594800" cy="135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9460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0684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3300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10400" cy="59616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01040" cy="58644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91320" cy="57708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91320" cy="57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1148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11480" cy="359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87640" cy="29509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1148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67040" cy="22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05240" cy="700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94480" cy="384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67800" cy="652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06960" cy="652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87640" cy="29509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56000" cy="836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94480" cy="384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67800" cy="652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50760" cy="652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1148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39640" cy="359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7000"/>
          </a:bodyPr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1148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11480" cy="359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59040" cy="784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59040" cy="784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59040" cy="784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81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5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69080" cy="68349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95560" cy="458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72840" cy="68349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56040" cy="458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1148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41120" cy="32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31600" cy="83160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58120" cy="45036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75160" cy="101736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91360" cy="8913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8840" y="2659320"/>
            <a:ext cx="955440" cy="46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3280" y="3455280"/>
            <a:ext cx="955440" cy="46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2400" y="3767760"/>
            <a:ext cx="955440" cy="46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1520" y="2450880"/>
            <a:ext cx="955440" cy="46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55440" cy="46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1148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11480" cy="359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62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91360" cy="89136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91360" cy="8913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59880" cy="239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59880" cy="239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59880" cy="239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59880" cy="239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59880" cy="239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2020-04-30T19:07:22Z</dcterms:modified>
  <cp:revision>212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