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DD033C3-6AE4-492D-BB1E-C20840C3707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520" cy="3038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520" cy="355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8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392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224F69-548E-4B76-951A-D1F26B54374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080" cy="34272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520" cy="3038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520" cy="355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392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2931017-C50C-4DB2-B068-AA945B75E6D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8520" cy="3038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8520" cy="355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8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3920" cy="4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6B22F16-C8AD-4D38-A843-B81CA771DEE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1320" cy="33944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840" cy="408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9080" cy="33822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9600" cy="406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9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920" cy="34070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44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8240" cy="34113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760" cy="4097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94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4240" cy="68101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8240"/>
            <a:ext cx="12141000" cy="68101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1080" cy="36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772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0680" cy="31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3800" cy="35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880" y="373392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3840" y="479376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6640" y="413280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5160" y="354276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600" y="327240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6080" cy="2037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5040" cy="296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5520" cy="1042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6880" cy="3180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6760" cy="806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3280" cy="425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0320" cy="992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0600" y="253260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9640" y="333648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4160" y="364104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7880" y="233208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3200" y="366984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2800" y="472968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5600" y="406836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4480" y="347832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600" y="3394440"/>
            <a:ext cx="156240" cy="622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0680" cy="31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3800" cy="359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4240" cy="6810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0720" cy="45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8000" cy="6810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1200" cy="45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6760" cy="806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3280" cy="425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0320" cy="992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6160" y="264996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5200" y="345384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0080" y="375840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3440" y="244944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8840" cy="7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5080" cy="497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5080" cy="497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00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988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9560" cy="866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0480" cy="518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2040" cy="3672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4000" cy="594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3800" cy="523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5760" cy="80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216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1000" cy="1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4480"/>
            <a:ext cx="581760" cy="7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2040" cy="3672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4000" cy="594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5760" cy="80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2160" cy="19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1000" cy="19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2560" y="4125600"/>
            <a:ext cx="1738080" cy="25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8520" cy="2799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9600" cy="1596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9600" cy="1596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9600" cy="1596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3320" cy="271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4240" cy="271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9200" cy="874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0600" cy="777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7760" cy="608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75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2920"/>
            <a:ext cx="191664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4240" cy="68101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2000" cy="6810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5920" cy="32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8560" cy="2395440"/>
            <a:chOff x="952560" y="2104200"/>
            <a:chExt cx="6118560" cy="2395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8600" cy="768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5520" cy="425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6320" cy="76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8600" cy="768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5520" cy="425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6320" cy="76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8600" cy="768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5520" cy="425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6320" cy="76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8600" cy="768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5520" cy="425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6320" cy="76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4520" cy="3291840"/>
            <a:chOff x="948240" y="823320"/>
            <a:chExt cx="10244520" cy="3291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4720" cy="1314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2320" cy="742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4040" cy="131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4720" cy="1314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2320" cy="742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4040" cy="131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4720" cy="1314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2320" cy="742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4040" cy="131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4720" cy="1314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2320" cy="742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4040" cy="131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8520" cy="12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8600" y="990000"/>
            <a:ext cx="156996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97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200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81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43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6520" cy="86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6480" cy="552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45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8520" cy="12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8600" y="990000"/>
            <a:ext cx="156996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97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200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816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5560" cy="571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6200" cy="561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6480" cy="552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6480" cy="5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2800" cy="2926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2200" cy="22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0400" cy="6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9640" cy="35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2960" cy="62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2120" cy="62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2800" cy="2926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1160" cy="81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9640" cy="35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2960" cy="62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5920" cy="627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480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4200" cy="759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4200" cy="759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4200" cy="759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4240" cy="68101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0720" cy="45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8000" cy="6810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1200" cy="45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6280" cy="31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6760" cy="806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3280" cy="425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0320" cy="992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8760" y="264384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7440" y="344772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2320" y="375228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5680" y="244332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0600" cy="436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664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6640" cy="35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7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6520" cy="866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6520" cy="866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5040" cy="214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2020-05-21T21:43:24Z</dcterms:modified>
  <cp:revision>295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