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F933A21-A8AA-4479-B1FA-DE548A5BFEB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000" cy="30358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000" cy="354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5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140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C45775-8B7C-4370-A696-77D7266F34F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000" cy="30358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000" cy="354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140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42CA99-BABE-425C-A096-3284B68FEBD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6000" cy="30358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6000" cy="354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6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140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21A59B-8BF0-4D2D-A324-A9813F6F24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8800" cy="3391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9320" cy="4077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8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6560" cy="33796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7080" cy="4065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400" cy="34045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920" cy="409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2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720" cy="34088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240" cy="4094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1720" cy="68076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0400"/>
            <a:ext cx="12138480" cy="68076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856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5200" cy="10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8160" cy="310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1280" cy="35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240" y="373212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480" y="479556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9160" y="413280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6960" y="354240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7096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3560" cy="2035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2520" cy="295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3000" cy="10396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4360" cy="317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4240" cy="8042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0760" cy="4230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7800" cy="9900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9880" y="253116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8200" y="333504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3440" y="363960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6440" y="233064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560" y="366804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440" y="473148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8120" y="406836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6280" y="347796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3000"/>
            <a:ext cx="153720" cy="619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8160" cy="310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1280" cy="356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1720" cy="6807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820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5480" cy="6807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868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4240" cy="8042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0760" cy="4230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7800" cy="9900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5440" y="264852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3760" y="345240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9360" y="375696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2000" y="244800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6320" cy="70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2560" cy="4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2560" cy="4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75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736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7040" cy="8640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7960" cy="5158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9520" cy="3669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1480" cy="5914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1280" cy="5212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3240" cy="80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9640" cy="1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8480" cy="1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2320"/>
            <a:ext cx="579240" cy="7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9520" cy="3669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1480" cy="5914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3240" cy="80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9640" cy="18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8480" cy="1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4000" y="4127400"/>
            <a:ext cx="1735560" cy="25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6000" cy="27964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7080" cy="15940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7080" cy="15940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7080" cy="15940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0800" cy="268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1720" cy="268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6680" cy="8722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8080" cy="7754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5240" cy="6062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50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5440"/>
            <a:ext cx="191412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1720" cy="68076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9480" cy="68076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3400" cy="31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6040" cy="2392920"/>
            <a:chOff x="952560" y="2104200"/>
            <a:chExt cx="6116040" cy="23929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6080" cy="766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3000" cy="423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3800" cy="76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6080" cy="766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3000" cy="423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3800" cy="76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6080" cy="766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3000" cy="423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3800" cy="76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6080" cy="766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3000" cy="423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3800" cy="766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2000" cy="3289320"/>
            <a:chOff x="948240" y="823320"/>
            <a:chExt cx="10242000" cy="32893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2200" cy="1312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9800" cy="739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1520" cy="131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2200" cy="1312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9800" cy="739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1520" cy="131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2200" cy="1312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9800" cy="739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1520" cy="131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2200" cy="1312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9800" cy="739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1520" cy="1312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6000" cy="12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6440" y="990000"/>
            <a:ext cx="1567440" cy="13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72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9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56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18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4000" cy="8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3960" cy="5497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20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6000" cy="12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6440" y="990000"/>
            <a:ext cx="1567440" cy="13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72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948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56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3040" cy="5688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3680" cy="5590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3960" cy="5497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3960" cy="54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0280" cy="2923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9680" cy="22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7880" cy="67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7120" cy="35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0440" cy="62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9600" cy="62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0280" cy="2923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8640" cy="808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7120" cy="35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0440" cy="62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3400" cy="62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228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1680" cy="757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1680" cy="757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1680" cy="757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4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1720" cy="6807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820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5480" cy="6807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8680" cy="45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3760" cy="31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4240" cy="804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0760" cy="4230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7800" cy="9900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040" y="264240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6000" y="344628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1600" y="375084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4240" y="244188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8080" cy="43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412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41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5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4000" cy="8640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2520" cy="21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2020-05-24T19:21:57Z</dcterms:modified>
  <cp:revision>306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