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C74DB14-807D-4769-85B0-068D4CCD5F7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0680" cy="30405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0680" cy="3554640"/>
          </a:xfrm>
          <a:prstGeom prst="rect">
            <a:avLst/>
          </a:prstGeom>
        </p:spPr>
        <p:txBody>
          <a:bodyPr lIns="0" rIns="0" tIns="0" bIns="0"/>
          <a:p>
            <a:pPr marL="216000" indent="-170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0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608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EEB3D3-DB69-492E-9E94-BB606D1746F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840" cy="34239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0680" cy="30405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0680" cy="3554640"/>
          </a:xfrm>
          <a:prstGeom prst="rect">
            <a:avLst/>
          </a:prstGeom>
        </p:spPr>
        <p:txBody>
          <a:bodyPr lIns="0" rIns="0" tIns="0" bIns="0"/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608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4760B5-2757-4833-BD9E-B98A9764198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0680" cy="30405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0680" cy="3554640"/>
          </a:xfrm>
          <a:prstGeom prst="rect">
            <a:avLst/>
          </a:prstGeom>
        </p:spPr>
        <p:txBody>
          <a:bodyPr lIns="0" rIns="0" tIns="0" bIns="0"/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10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608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69BF80-EA56-41CA-821F-3D642FAD87B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3480" cy="33966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4000" cy="4082400"/>
          </a:xfrm>
          <a:prstGeom prst="rect">
            <a:avLst/>
          </a:prstGeom>
        </p:spPr>
        <p:txBody>
          <a:bodyPr lIns="0" rIns="0" tIns="0" bIns="0"/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1240" cy="33843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1760" cy="4070160"/>
          </a:xfrm>
          <a:prstGeom prst="rect">
            <a:avLst/>
          </a:prstGeom>
        </p:spPr>
        <p:txBody>
          <a:bodyPr lIns="0" rIns="0" tIns="0" bIns="0"/>
          <a:p>
            <a:pPr marL="216000" indent="-172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2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6080" cy="34092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6600" cy="4095000"/>
          </a:xfrm>
          <a:prstGeom prst="rect">
            <a:avLst/>
          </a:prstGeom>
        </p:spPr>
        <p:txBody>
          <a:bodyPr lIns="0" rIns="0" tIns="0" bIns="0"/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400" cy="34135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920" cy="4099320"/>
          </a:xfrm>
          <a:prstGeom prst="rect">
            <a:avLst/>
          </a:prstGeom>
        </p:spPr>
        <p:txBody>
          <a:bodyPr lIns="0" rIns="0" tIns="0" bIns="0"/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2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/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6400" cy="68122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6080"/>
            <a:ext cx="12143160" cy="68122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3240" cy="36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9880" cy="10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2840" cy="31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5960" cy="36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520" y="373536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560" y="479232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4480" y="413280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3720" y="354276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9960" y="327384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8240" cy="20401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7200" cy="2963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7680" cy="10443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9040" cy="318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8920" cy="8089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5440" cy="4276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2480" cy="9946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1680" y="253404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1080" y="333720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5240" y="364248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9320" y="233280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840" y="367128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520" y="472824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3440" y="406836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3040" y="347832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6960" y="3395880"/>
            <a:ext cx="158400" cy="624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2840" cy="315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5960" cy="3614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6400" cy="6812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2880" cy="45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0160" cy="6812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3360" cy="45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8920" cy="8089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5440" cy="4276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2480" cy="9946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7240" y="265140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6640" y="345456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1160" y="375984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4880" y="245016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1000" cy="7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7240" cy="499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7240" cy="499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220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204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1720" cy="8686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2640" cy="5205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4200" cy="3674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6160" cy="5961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5960" cy="5259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792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4320" cy="19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3160" cy="1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6640"/>
            <a:ext cx="583920" cy="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4200" cy="36741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6160" cy="5961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792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4320" cy="19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3160" cy="1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760" y="4125240"/>
            <a:ext cx="1740240" cy="262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0680" cy="28011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1760" cy="15987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1760" cy="15987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1760" cy="15987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5480" cy="273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6400" cy="2736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1360" cy="8769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2760" cy="7801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9920" cy="6109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97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0760"/>
            <a:ext cx="191880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6400" cy="68122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4160" cy="68122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8080" cy="32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0720" cy="2397600"/>
            <a:chOff x="952560" y="2104200"/>
            <a:chExt cx="6120720" cy="23976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0760" cy="770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7680" cy="4276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8480" cy="77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0760" cy="770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7680" cy="4276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8480" cy="77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0760" cy="770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7680" cy="4276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8480" cy="77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0760" cy="770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7680" cy="427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8480" cy="770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6680" cy="3294000"/>
            <a:chOff x="948240" y="823320"/>
            <a:chExt cx="10246680" cy="32940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6880" cy="13168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4480" cy="744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6200" cy="1316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6880" cy="13168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4480" cy="744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6200" cy="1316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6880" cy="13168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4480" cy="744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6200" cy="1316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6880" cy="13168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4480" cy="744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6200" cy="1316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0680" cy="12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0760" y="990000"/>
            <a:ext cx="1572120" cy="133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19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416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03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65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8680" cy="8686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8640" cy="5544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67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0680" cy="12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0760" y="990000"/>
            <a:ext cx="1572120" cy="133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19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416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0320" cy="3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7720" cy="5734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8360" cy="5637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8640" cy="5544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8640" cy="5544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4960" cy="2928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4360" cy="22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2560" cy="677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1800" cy="36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5120" cy="62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4280" cy="62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4960" cy="29282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3320" cy="813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1800" cy="36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5120" cy="62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8080" cy="62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696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6360" cy="76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6360" cy="76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6360" cy="7621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6400" cy="68122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2880" cy="45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0160" cy="68122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3360" cy="45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8440" cy="31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8920" cy="8089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5440" cy="4276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2480" cy="9946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9840" y="264528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8880" y="344844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3400" y="375372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7120" y="244404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2760" cy="43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88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8800" cy="35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01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8680" cy="8686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8680" cy="8686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7200" cy="216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2020-05-19T07:44:48Z</dcterms:modified>
  <cp:revision>288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