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9E6E937-9D10-4CBF-A2D8-E7B134F510B2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200" cy="30790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</p:spPr>
        <p:txBody>
          <a:bodyPr lIns="0" rIns="0" tIns="0" bIns="0"/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976032C-31E4-4AE6-B418-CC8E723DA14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200" cy="30790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A44500-3C81-4B50-897B-FFCEF3B8498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200" cy="30790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1AC091-023E-4F5D-AA12-A83E3A25B01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4920" cy="685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7200"/>
            <a:ext cx="12181680" cy="685080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1760" cy="36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8400" cy="11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240" y="376092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200" y="476676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5960" y="413280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7440" y="355140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30012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6760" cy="2078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5720" cy="3001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6200" cy="10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7560" cy="3220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7440" cy="8474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3960" cy="4662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1000" cy="10332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7160" y="255852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5920" y="334728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0720" y="366696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4160" y="234288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560" y="369684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160" y="470268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4920" y="406836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6760" y="348696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2160"/>
            <a:ext cx="196920" cy="662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1360" cy="353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4480" cy="399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4920" cy="68508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1400" cy="45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8680" cy="6850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1880" cy="45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7440" cy="8474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3960" cy="4662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1000" cy="10332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2720" y="267588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1480" y="346464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6640" y="378432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9720" y="246024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9520" cy="74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5760" cy="5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5760" cy="5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072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056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0240" cy="9072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1160" cy="5590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2720" cy="3712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4680" cy="6346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4480" cy="5644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6440" cy="84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2840" cy="23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1680" cy="23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5520"/>
            <a:ext cx="622440" cy="1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2720" cy="3712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4680" cy="6346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6440" cy="84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2840" cy="23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1680" cy="23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800" y="4109040"/>
            <a:ext cx="1778760" cy="30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9200" cy="28396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0280" cy="16372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0280" cy="16372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0280" cy="16372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4000" cy="31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4920" cy="312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9880" cy="9154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1280" cy="8186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8440" cy="6494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82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2240"/>
            <a:ext cx="195732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5200" cy="3332520"/>
            <a:chOff x="948240" y="823320"/>
            <a:chExt cx="10285200" cy="33325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5400" cy="1355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3000" cy="783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4720" cy="13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5400" cy="1355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3000" cy="783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4720" cy="13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5400" cy="1355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3000" cy="783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4720" cy="13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5400" cy="1355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3000" cy="783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4720" cy="13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4920" cy="685080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2680" cy="68508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6600" cy="32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9240" cy="2436120"/>
            <a:chOff x="952560" y="2104200"/>
            <a:chExt cx="6159240" cy="24361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9280" cy="809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6200" cy="466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7000" cy="80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9280" cy="809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6200" cy="466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7000" cy="80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9280" cy="809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6200" cy="466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7000" cy="80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9280" cy="809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6200" cy="466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7000" cy="809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9200" cy="13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9640" y="990000"/>
            <a:ext cx="1610640" cy="137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04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268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8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50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7200" cy="9072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7160" cy="5929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52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9200" cy="13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9640" y="990000"/>
            <a:ext cx="1610640" cy="137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04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268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8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6240" cy="6120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6880" cy="6022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7160" cy="5929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7160" cy="5929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3480" cy="2966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288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1080" cy="716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0320" cy="399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3640" cy="668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2800" cy="668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3480" cy="2966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1840" cy="852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0320" cy="399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3640" cy="668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6600" cy="668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548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4880" cy="800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4880" cy="800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4880" cy="800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4920" cy="68508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1400" cy="45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8680" cy="6850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1880" cy="459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6960" cy="32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7440" cy="8474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3960" cy="4662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1000" cy="10332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5320" y="266976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3720" y="345852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8880" y="377820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1960" y="245412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1280" cy="47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5720" cy="254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7320" cy="14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7320" cy="36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8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7200" cy="9072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7200" cy="9072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1360" cy="353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4480" cy="399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2020-04-15T16:25:20Z</dcterms:modified>
  <cp:revision>157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