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6.png"/><Relationship Id="rId7" Type="http://schemas.openxmlformats.org/officeDocument/2006/relationships/image" Target="../media/image3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6.png"/><Relationship Id="rId7" Type="http://schemas.openxmlformats.org/officeDocument/2006/relationships/image" Target="../media/image3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3" Type="http://schemas.openxmlformats.org/officeDocument/2006/relationships/image" Target="../media/image71.sv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641</Words>
  <Application>Microsoft Office PowerPoint</Application>
  <PresentationFormat>Grand écran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101</cp:revision>
  <dcterms:created xsi:type="dcterms:W3CDTF">2020-01-03T16:12:47Z</dcterms:created>
  <dcterms:modified xsi:type="dcterms:W3CDTF">2020-03-31T02:58:49Z</dcterms:modified>
</cp:coreProperties>
</file>