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6875B0-DEEA-48F3-B6D1-DFA4A6654B9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1920" cy="30618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1920" cy="3575880"/>
          </a:xfrm>
          <a:prstGeom prst="rect">
            <a:avLst/>
          </a:prstGeom>
        </p:spPr>
        <p:txBody>
          <a:bodyPr lIns="0" rIns="0" tIns="0" bIns="0"/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73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1B0912-D8DA-4CF4-AFE0-A72800AB6BA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1920" cy="30618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1920" cy="3575880"/>
          </a:xfrm>
          <a:prstGeom prst="rect">
            <a:avLst/>
          </a:prstGeom>
        </p:spPr>
        <p:txBody>
          <a:bodyPr lIns="0" rIns="0" tIns="0" bIns="0"/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73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8FAAC7-BDCC-49F6-AE5D-D87A5B22178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1920" cy="30618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1920" cy="3575880"/>
          </a:xfrm>
          <a:prstGeom prst="rect">
            <a:avLst/>
          </a:prstGeom>
        </p:spPr>
        <p:txBody>
          <a:bodyPr lIns="0" rIns="0" tIns="0" bIns="0"/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73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8733DE-68F4-4772-B695-97F3DE383B3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/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480" cy="34056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000" cy="4091400"/>
          </a:xfrm>
          <a:prstGeom prst="rect">
            <a:avLst/>
          </a:prstGeom>
        </p:spPr>
        <p:txBody>
          <a:bodyPr lIns="0" rIns="0" tIns="0" bIns="0"/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7640" cy="68335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4480"/>
            <a:ext cx="12164400" cy="68335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4480" cy="36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1120" cy="11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4080" cy="33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7200" cy="38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840" y="374940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240" y="477792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3240" y="413280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8960" y="354744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8860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9480" cy="2061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8440" cy="298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8920" cy="1065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0280" cy="3203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0160" cy="8301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6680" cy="4489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3720" cy="10159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9960" y="254700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4400" y="334404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3520" y="365544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2640" y="233964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160" y="368532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200" y="471384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2200" y="406836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8280" y="348300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10640"/>
            <a:ext cx="179640" cy="64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4080" cy="33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7200" cy="38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7640" cy="6833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4120" cy="45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1400" cy="6833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4600" cy="45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0160" cy="8301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6680" cy="4489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3720" cy="10159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5520" y="266436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9960" y="346140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9440" y="377280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8200" y="245700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2240" cy="7322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8480" cy="52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8480" cy="52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34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328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2960" cy="8899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3880" cy="5418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5440" cy="3695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7400" cy="6174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7200" cy="5472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9160" cy="83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5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440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8240"/>
            <a:ext cx="605160" cy="9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5440" cy="3695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7400" cy="6174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9160" cy="83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5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440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880" y="4115520"/>
            <a:ext cx="1761480" cy="28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1920" cy="28224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3000" cy="16200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3000" cy="16200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3000" cy="16200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6720" cy="29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7640" cy="29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2600" cy="8982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4000" cy="8013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1160" cy="6321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09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9520"/>
            <a:ext cx="19400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7640" cy="68335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5400" cy="68335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9320" cy="32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1960" cy="2418840"/>
            <a:chOff x="952560" y="2104200"/>
            <a:chExt cx="6141960" cy="24188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2000" cy="792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8920" cy="448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9720" cy="79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2000" cy="792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8920" cy="448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9720" cy="79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2000" cy="792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8920" cy="448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9720" cy="79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2000" cy="792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8920" cy="448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9720" cy="79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7920" cy="3315240"/>
            <a:chOff x="948240" y="823320"/>
            <a:chExt cx="10267920" cy="33152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8120" cy="1338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5720" cy="765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7440" cy="133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8120" cy="1338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5720" cy="765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7440" cy="133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8120" cy="1338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5720" cy="765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7440" cy="133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8120" cy="1338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5720" cy="765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7440" cy="133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1920" cy="131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2360" y="990000"/>
            <a:ext cx="1593360" cy="13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31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54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15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77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9920" cy="8899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9880" cy="5756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79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1920" cy="131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2360" y="990000"/>
            <a:ext cx="1593360" cy="13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31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54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15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8960" cy="5947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9600" cy="5850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9880" cy="5756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9880" cy="5756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6200" cy="2949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5600" cy="22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3800" cy="698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3040" cy="382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6360" cy="650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5520" cy="650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6200" cy="2949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4560" cy="834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3040" cy="382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6360" cy="650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9320" cy="650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820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7600" cy="783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7600" cy="783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7600" cy="783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7640" cy="6833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4120" cy="45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1400" cy="6833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4600" cy="45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9680" cy="32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0160" cy="8301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6680" cy="4489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3720" cy="10159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8120" y="265824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2200" y="345528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1680" y="376668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0440" y="245088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4000" cy="46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00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004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1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9920" cy="8899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9920" cy="8899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8440" cy="237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2020-05-01T19:42:49Z</dcterms:modified>
  <cp:revision>216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