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23584C-8DBD-4818-9FD8-6D0661B7DFC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396D08-A39C-4273-9011-F2270FD28B2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</p:spPr>
        <p:txBody>
          <a:bodyPr lIns="0" rIns="0" tIns="0" bIns="0"/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4FE4B0-8342-4223-BE9B-D54A1362C9A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9EDEA8-9B00-427E-9D34-4914FDD02B8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7360" cy="6843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5120"/>
            <a:ext cx="12174120" cy="68432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4200" cy="36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084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3800" cy="34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6920" cy="39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588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760" y="477180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3520" y="413280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2840" y="354960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508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9200" cy="2071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8160" cy="2994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8640" cy="1075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0000" cy="3213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9880" cy="8398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6400" cy="4586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3440" cy="10256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4280" y="255384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1240" y="334584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840" y="366228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9480" y="234144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180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720" y="470772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2480" y="406836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2160" y="348516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7120"/>
            <a:ext cx="189360" cy="65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3800" cy="34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6920" cy="39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7360" cy="68432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384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1120" cy="6843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432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9880" cy="8398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6400" cy="4586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3440" cy="10256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840" y="267120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6800" y="346320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760" y="377964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5040" y="245880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1960" cy="7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8200" cy="53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8200" cy="53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316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300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2680" cy="8996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3600" cy="5515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5160" cy="3705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7120" cy="6271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6920" cy="5569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8880" cy="84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528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412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7600"/>
            <a:ext cx="614880" cy="1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5160" cy="3705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7120" cy="6271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8880" cy="84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528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412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200" y="4111200"/>
            <a:ext cx="1771200" cy="29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1640" cy="28321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2720" cy="16297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2720" cy="16297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2720" cy="16297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64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73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2320" cy="9079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3720" cy="8110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0880" cy="6418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06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9800"/>
            <a:ext cx="194976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7360" cy="68432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5120" cy="68432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9040" cy="32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1680" cy="2428560"/>
            <a:chOff x="952560" y="2104200"/>
            <a:chExt cx="6151680" cy="24285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1720" cy="801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8640" cy="458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9440" cy="80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1720" cy="801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8640" cy="458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9440" cy="80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1720" cy="801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8640" cy="458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9440" cy="80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1720" cy="801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8640" cy="458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9440" cy="80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7640" cy="3324960"/>
            <a:chOff x="948240" y="823320"/>
            <a:chExt cx="10277640" cy="33249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7840" cy="1347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5440" cy="775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7160" cy="134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7840" cy="1347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5440" cy="775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7160" cy="134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7840" cy="1347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5440" cy="775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7160" cy="134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7840" cy="1347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5440" cy="775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7160" cy="134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164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1720" y="990000"/>
            <a:ext cx="160308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28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512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1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74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9640" cy="8996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9600" cy="5853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76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164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1720" y="990000"/>
            <a:ext cx="160308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28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512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128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8680" cy="6044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9320" cy="5947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9600" cy="5853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9600" cy="5853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5920" cy="295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5320" cy="22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3520" cy="70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2760" cy="39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6080" cy="66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5240" cy="66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5920" cy="295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4280" cy="844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2760" cy="39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6080" cy="66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9040" cy="66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792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7320" cy="793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7320" cy="793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7320" cy="793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7360" cy="68432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384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1120" cy="6843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432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9400" cy="32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9880" cy="8398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6400" cy="4586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3440" cy="10256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2440" y="266508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9040" y="345708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000" y="377352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7280" y="245268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372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976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9760" cy="36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1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9640" cy="8996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9640" cy="8996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8160" cy="24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2020-04-22T21:42:15Z</dcterms:modified>
  <cp:revision>182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