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Policy: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dirty="0"/>
              <a:t>State value-fonction: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r>
              <a:rPr lang="fr-FR" dirty="0" err="1"/>
              <a:t>Explains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/>
              <a:t>approach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Q-</a:t>
            </a:r>
            <a:r>
              <a:rPr lang="fr-FR" dirty="0" err="1"/>
              <a:t>learning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fr-FR" dirty="0"/>
          </a:p>
          <a:p>
            <a:r>
              <a:rPr lang="fr-FR" dirty="0" err="1"/>
              <a:t>Explains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simple </a:t>
            </a:r>
            <a:r>
              <a:rPr lang="fr-FR" dirty="0" err="1"/>
              <a:t>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endParaRPr lang="fr-FR" dirty="0"/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397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14</cp:revision>
  <dcterms:created xsi:type="dcterms:W3CDTF">2020-01-03T16:12:47Z</dcterms:created>
  <dcterms:modified xsi:type="dcterms:W3CDTF">2020-03-04T15:33:19Z</dcterms:modified>
</cp:coreProperties>
</file>