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B51D3FA-D7DA-4C13-BDE9-E59C5EA065BE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240" cy="30751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</p:spPr>
        <p:txBody>
          <a:bodyPr lIns="0" rIns="0" tIns="0" bIns="0"/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5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158ADA-0880-442B-8495-A007CE279CE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240" cy="30751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</p:spPr>
        <p:txBody>
          <a:bodyPr lIns="0" rIns="0" tIns="0" bIns="0"/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A5C3DA-6ED9-4DAA-9B6B-D498C3AC7E7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240" cy="30751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</p:spPr>
        <p:txBody>
          <a:bodyPr lIns="0" rIns="0" tIns="0" bIns="0"/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73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0765CA-E06A-4D2E-8961-098D57D58B2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/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0960" cy="6846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1520"/>
            <a:ext cx="12177720" cy="684684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7800" cy="366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4440" cy="11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960" y="3758400"/>
            <a:ext cx="19296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2480" y="4769640"/>
            <a:ext cx="19296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9920" y="4132800"/>
            <a:ext cx="19296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0320" y="3550680"/>
            <a:ext cx="19296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160" y="3297240"/>
            <a:ext cx="19296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2800" cy="20746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1760" cy="299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2240" cy="10789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3600" cy="3216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3480" cy="8434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0000" cy="4622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7040" cy="10292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5720" y="255564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3040" y="334656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9280" y="366408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1280" y="234216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1760" cy="25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1760" cy="25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1760" cy="25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1760" cy="25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1760" cy="25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5280" y="3694320"/>
            <a:ext cx="19296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1440" y="4705560"/>
            <a:ext cx="19296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8880" y="4068360"/>
            <a:ext cx="19296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9640" y="3486240"/>
            <a:ext cx="19296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160" y="3419280"/>
            <a:ext cx="192960" cy="6588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7400" cy="34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0520" cy="39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0960" cy="68468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744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4720" cy="6846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79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3480" cy="8434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0000" cy="4622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7040" cy="10292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1280" y="267300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8600" y="346392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5200" y="378144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6840" y="245952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5560" cy="74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1800" cy="53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1800" cy="534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676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660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6280" cy="9032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7200" cy="5551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8760" cy="3708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0720" cy="6307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0520" cy="5605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248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8880" cy="22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772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1200"/>
            <a:ext cx="618480" cy="11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8760" cy="37087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0720" cy="6307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248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8880" cy="22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772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1680" y="4110480"/>
            <a:ext cx="1774800" cy="29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5240" cy="28357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6320" cy="16333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6320" cy="16333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6320" cy="16333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0040" cy="30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0960" cy="30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5920" cy="9115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7320" cy="8146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4480" cy="6454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428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6200"/>
            <a:ext cx="195336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1240" cy="3328560"/>
            <a:chOff x="948240" y="823320"/>
            <a:chExt cx="10281240" cy="33285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1440" cy="1351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9040" cy="7790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0760" cy="135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1440" cy="1351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9040" cy="779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0760" cy="135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1440" cy="1351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9040" cy="7790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0760" cy="135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1440" cy="1351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9040" cy="7790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0760" cy="135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0960" cy="684684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8720" cy="68468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2640" cy="32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5280" cy="2432160"/>
            <a:chOff x="952560" y="2104200"/>
            <a:chExt cx="6155280" cy="24321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5320" cy="805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2240" cy="462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304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5320" cy="805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2240" cy="462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304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5320" cy="805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2240" cy="462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304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5320" cy="805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2240" cy="462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304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5240" cy="13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5320" y="990000"/>
            <a:ext cx="1606680" cy="136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648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872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488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108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3240" cy="9032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3200" cy="5889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128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5240" cy="13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5320" y="990000"/>
            <a:ext cx="1606680" cy="136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648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872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4880" cy="3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2280" cy="6080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2920" cy="5983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3200" cy="5889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3200" cy="5889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9520" cy="2962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8920" cy="22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7120" cy="712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636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9680" cy="66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8840" cy="66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9520" cy="29628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7880" cy="848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6360" cy="39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9680" cy="66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2640" cy="66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152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0920" cy="796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0920" cy="796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0920" cy="7966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0960" cy="68468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744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4720" cy="68468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79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3000" cy="32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3480" cy="8434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0000" cy="4622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7040" cy="10292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3880" y="266688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0840" y="345780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7440" y="377532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9080" y="245340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7320" cy="4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1760" cy="25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1760" cy="25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1760" cy="25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1760" cy="25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1760" cy="250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33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3360" cy="36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46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3240" cy="9032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3240" cy="903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7400" cy="3495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0520" cy="39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2020-04-19T18:31:38Z</dcterms:modified>
  <cp:revision>172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