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5BBF1FB-E7E9-4133-BB62-2B54AD73631B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4200" cy="303408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4200" cy="354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4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1960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C2C44ED-99F2-48F1-8953-D9CD151DCEF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4360" cy="341748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520" cy="341964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8320" cy="342144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760" cy="342288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560" cy="342468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fact, we know that those different record need extra librairies for each platform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640" cy="342576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to optimize memory management to use many methods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solution is to remove duplicate image using method from opencv library that compare similarity between two images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the method to sort them by strategy consist to get the unique image and bind them into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720" cy="342684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Series of images are good to create new strategies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series has been selected after data cleansing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New strategies will be good to give SAI a better understanding of what happened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800" cy="342792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 web page will be used to define strategies of SAI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web page we will have in the left, the different strategies of SAI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On the right, the user will give for each strategies the name to call it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4200" cy="303408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4200" cy="354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1960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7D78A8B-2D74-4AE6-9BB1-7459175A3E4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4200" cy="303408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4200" cy="354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1960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7150ADE-1DB1-45AF-B20C-EC23702D443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7000" cy="33901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7520" cy="407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44760" cy="337788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35280" cy="4063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5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9600" cy="340272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0120" cy="408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0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3920" cy="340704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4440" cy="4092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8960" cy="341208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480" cy="4097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2200" cy="341532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39920" cy="680580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2560"/>
            <a:ext cx="12136680" cy="680580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26760" cy="36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53400" cy="109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82320" cy="14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82320" cy="35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62200" cy="86220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16360" cy="308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49480" cy="354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82320" cy="14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82320" cy="35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62200" cy="8622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4600" y="3731040"/>
            <a:ext cx="151920" cy="617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3120" y="4796640"/>
            <a:ext cx="151920" cy="617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40960" y="4132800"/>
            <a:ext cx="151920" cy="617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8040" y="3541680"/>
            <a:ext cx="151920" cy="617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9240" y="3269520"/>
            <a:ext cx="151920" cy="617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91760" cy="20336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80720" cy="2956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31200" cy="1037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42560" cy="3175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82320" cy="14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82320" cy="35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02440" cy="8024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28960" cy="4212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46000" cy="98820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62200" cy="8622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59160" y="2529720"/>
            <a:ext cx="926280" cy="43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6760" y="3334320"/>
            <a:ext cx="926280" cy="43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2720" y="3638160"/>
            <a:ext cx="926280" cy="43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5000" y="2329920"/>
            <a:ext cx="926280" cy="43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26280" cy="43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62200" cy="86220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30720" cy="209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30720" cy="209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30720" cy="209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30720" cy="209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30720" cy="209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62200" cy="86220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3920" y="3666960"/>
            <a:ext cx="151920" cy="617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2080" y="4732560"/>
            <a:ext cx="151920" cy="617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89920" y="4068360"/>
            <a:ext cx="151920" cy="617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7360" y="3477240"/>
            <a:ext cx="151920" cy="617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6240" y="3391560"/>
            <a:ext cx="151920" cy="617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62200" cy="86220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16360" cy="308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49480" cy="354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39920" cy="68058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66400" cy="45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43680" cy="68058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26880" cy="45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82320" cy="14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82320" cy="35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02440" cy="80244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28960" cy="42120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46000" cy="98820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62200" cy="86220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4720" y="2647080"/>
            <a:ext cx="926280" cy="43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2320" y="3451680"/>
            <a:ext cx="926280" cy="43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78640" y="3755520"/>
            <a:ext cx="926280" cy="43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0560" y="2447280"/>
            <a:ext cx="926280" cy="43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26280" cy="43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04520" cy="70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82320" cy="14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82320" cy="35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62200" cy="8622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30760" cy="49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30760" cy="49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55720" cy="3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75560" cy="3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82320" cy="14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82320" cy="35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62200" cy="8622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85240" cy="86220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86160" cy="51408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37720" cy="36676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82320" cy="14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82320" cy="35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89680" cy="58968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19480" cy="51948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62200" cy="86220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41440" cy="80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77840" cy="18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86680" cy="18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70160"/>
            <a:ext cx="577440" cy="7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82320" cy="14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82320" cy="35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37720" cy="36676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89680" cy="58968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62200" cy="8622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41440" cy="80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77840" cy="18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86680" cy="18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62200" cy="86220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4360" y="4127760"/>
            <a:ext cx="1733760" cy="25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82320" cy="14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82320" cy="35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94200" cy="279468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15280" cy="159228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15280" cy="159228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15280" cy="159228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99000" cy="267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79920" cy="267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84880" cy="87048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16280" cy="77364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53440" cy="60444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23240" cy="3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17240"/>
            <a:ext cx="1912320" cy="3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39920" cy="680580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77680" cy="68058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91600" cy="31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14240" cy="2391120"/>
            <a:chOff x="952560" y="2104200"/>
            <a:chExt cx="6114240" cy="239112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64280" cy="7642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21200" cy="4212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72000" cy="764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64280" cy="7642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21200" cy="4212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72000" cy="764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64280" cy="7642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21200" cy="4212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72000" cy="764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64280" cy="7642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21200" cy="4212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72000" cy="764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82320" cy="14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40200" cy="3287520"/>
            <a:chOff x="948240" y="823320"/>
            <a:chExt cx="10240200" cy="328752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10400" cy="13104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38000" cy="7380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59720" cy="1310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10400" cy="13104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38000" cy="7380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59720" cy="1310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10400" cy="13104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38000" cy="7380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59720" cy="1310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10400" cy="13104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38000" cy="7380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59720" cy="1310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82320" cy="14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82320" cy="35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82320" cy="14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62200" cy="86220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74200" cy="128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5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74280" y="990000"/>
            <a:ext cx="1565640" cy="132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65440" cy="3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77680" cy="3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03840" cy="3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60040" cy="3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62200" cy="86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82320" cy="14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62160" cy="5479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40240" cy="3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74200" cy="128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5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74280" y="990000"/>
            <a:ext cx="1565640" cy="132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65440" cy="3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77680" cy="3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03840" cy="3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81240" cy="56700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71880" cy="55728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62160" cy="54792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62160" cy="54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82320" cy="14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82320" cy="35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58480" cy="29217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82320" cy="14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37880" cy="22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76080" cy="671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65320" cy="35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38640" cy="623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77800" cy="623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58480" cy="29217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26840" cy="807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65320" cy="35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38640" cy="623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21600" cy="623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82320" cy="14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10480" cy="35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82320" cy="14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82320" cy="35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29880" cy="755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29880" cy="755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29880" cy="755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52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2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39920" cy="68058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66400" cy="45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43680" cy="68058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26880" cy="45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82320" cy="14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11960" cy="31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02440" cy="8024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28960" cy="4212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46000" cy="98820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62200" cy="8622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7320" y="2640960"/>
            <a:ext cx="926280" cy="43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4560" y="3445560"/>
            <a:ext cx="926280" cy="43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0880" y="3749400"/>
            <a:ext cx="926280" cy="43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2800" y="2441160"/>
            <a:ext cx="926280" cy="43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26280" cy="43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82320" cy="14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82320" cy="35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33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62200" cy="8622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30720" cy="209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30720" cy="209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30720" cy="209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30720" cy="209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30720" cy="209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2020-05-25T07:23:58Z</dcterms:modified>
  <cp:revision>311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