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8A54F0-195C-4B2E-9EFD-2DCDC55A075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880" cy="30297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880" cy="3543840"/>
          </a:xfrm>
          <a:prstGeom prst="rect">
            <a:avLst/>
          </a:prstGeom>
        </p:spPr>
        <p:txBody>
          <a:bodyPr lIns="0" rIns="0" tIns="0" bIns="0"/>
          <a:p>
            <a:pPr marL="216000" indent="-159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5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7DB156-BE63-4D86-AA9A-9ABC0E388DA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040" cy="34131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/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/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880" cy="30297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880" cy="3543840"/>
          </a:xfrm>
          <a:prstGeom prst="rect">
            <a:avLst/>
          </a:prstGeom>
        </p:spPr>
        <p:txBody>
          <a:bodyPr lIns="0" rIns="0" tIns="0" bIns="0"/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5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2EE550-A18A-4A75-A3F9-DF781CA948A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9880" cy="30297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9880" cy="3543840"/>
          </a:xfrm>
          <a:prstGeom prst="rect">
            <a:avLst/>
          </a:prstGeom>
        </p:spPr>
        <p:txBody>
          <a:bodyPr lIns="0" rIns="0" tIns="0" bIns="0"/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5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63BE9A-E19D-4332-A16E-EE2F66FCE9A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2680" cy="33858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3200" cy="4071600"/>
          </a:xfrm>
          <a:prstGeom prst="rect">
            <a:avLst/>
          </a:prstGeom>
        </p:spPr>
        <p:txBody>
          <a:bodyPr lIns="0" rIns="0" tIns="0" bIns="0"/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0440" cy="33735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0960" cy="4059360"/>
          </a:xfrm>
          <a:prstGeom prst="rect">
            <a:avLst/>
          </a:prstGeom>
        </p:spPr>
        <p:txBody>
          <a:bodyPr lIns="0" rIns="0" tIns="0" bIns="0"/>
          <a:p>
            <a:pPr marL="216000" indent="-161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5280" cy="33984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800" cy="4084200"/>
          </a:xfrm>
          <a:prstGeom prst="rect">
            <a:avLst/>
          </a:prstGeom>
        </p:spPr>
        <p:txBody>
          <a:bodyPr lIns="0" rIns="0" tIns="0" bIns="0"/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600" cy="34027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120" cy="4088520"/>
          </a:xfrm>
          <a:prstGeom prst="rect">
            <a:avLst/>
          </a:prstGeom>
        </p:spPr>
        <p:txBody>
          <a:bodyPr lIns="0" rIns="0" tIns="0" bIns="0"/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640" cy="34077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160" cy="4093560"/>
          </a:xfrm>
          <a:prstGeom prst="rect">
            <a:avLst/>
          </a:prstGeom>
        </p:spPr>
        <p:txBody>
          <a:bodyPr lIns="0" rIns="0" tIns="0" bIns="0"/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880" cy="34110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5600" cy="68014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6880"/>
            <a:ext cx="12132360" cy="68014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2440" cy="36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9080" cy="10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204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5160" cy="35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040" y="372780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400" y="479952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5280" y="413280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0920" y="354060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700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7440" cy="2029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6400" cy="2952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6880" cy="10335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8240" cy="31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8120" cy="7981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4640" cy="4168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1680" cy="9838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360" y="252684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3880" y="333288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0920" y="363528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2120" y="232848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360" y="366372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360" y="473544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4240" y="406836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0240" y="347616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89040"/>
            <a:ext cx="147600" cy="613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204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5160" cy="350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5600" cy="6801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20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9360" cy="6801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256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8120" cy="7981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4640" cy="4168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1680" cy="9838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2920" y="264420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9440" y="345024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6840" y="375264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7680" y="244584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0200" cy="7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6440" cy="488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6440" cy="488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140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124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0920" cy="8578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1840" cy="5097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3400" cy="3663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5360" cy="5853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5160" cy="5151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7120" cy="8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352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2360" cy="1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5840"/>
            <a:ext cx="573120" cy="6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3400" cy="3663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5360" cy="5853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7120" cy="8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352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2360" cy="1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9920"/>
            <a:ext cx="1729440" cy="25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9880" cy="27903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0960" cy="15879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0960" cy="15879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0960" cy="15879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4680" cy="262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5600" cy="262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0560" cy="8661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1960" cy="7693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9120" cy="6001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892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1560"/>
            <a:ext cx="190800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5600" cy="68014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3360" cy="68014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7280" cy="31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9920" cy="2386800"/>
            <a:chOff x="952560" y="2104200"/>
            <a:chExt cx="6109920" cy="23868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9960" cy="759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6880" cy="416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768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9960" cy="759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6880" cy="416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768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9960" cy="759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6880" cy="416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768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9960" cy="759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6880" cy="416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768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5880" cy="3283200"/>
            <a:chOff x="948240" y="823320"/>
            <a:chExt cx="10235880" cy="32832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6080" cy="1306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3680" cy="733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5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6080" cy="1306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3680" cy="733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5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6080" cy="1306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3680" cy="733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5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6080" cy="1306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3680" cy="733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5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9880" cy="128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9960" y="990000"/>
            <a:ext cx="1561320" cy="13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112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336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952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572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7880" cy="85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7840" cy="5436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592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9880" cy="128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9960" y="990000"/>
            <a:ext cx="1561320" cy="13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112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336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952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6920" cy="5626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7560" cy="5529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7840" cy="5436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7840" cy="5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4160" cy="2917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356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1760" cy="66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1000" cy="35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4320" cy="618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3480" cy="618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4160" cy="2917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2520" cy="80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1000" cy="35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4320" cy="618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7280" cy="618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616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5560" cy="751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5560" cy="751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5560" cy="751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5600" cy="68014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208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9360" cy="6801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256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7640" cy="31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8120" cy="7981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4640" cy="4168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1680" cy="9838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520" y="263808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1680" y="344412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9080" y="374652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9920" y="243972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1960" cy="42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8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80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9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7880" cy="8578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7880" cy="857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6400" cy="20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2020-05-29T07:19:34Z</dcterms:modified>
  <cp:revision>324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