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57.png" ContentType="image/png"/>
  <Override PartName="/ppt/media/image1.png" ContentType="image/png"/>
  <Override PartName="/ppt/media/image9.png" ContentType="image/png"/>
  <Override PartName="/ppt/media/image75.png" ContentType="image/png"/>
  <Override PartName="/ppt/media/image58.png" ContentType="image/png"/>
  <Override PartName="/ppt/media/image2.png" ContentType="image/png"/>
  <Override PartName="/ppt/media/image59.png" ContentType="image/png"/>
  <Override PartName="/ppt/media/image3.png" ContentType="image/png"/>
  <Override PartName="/ppt/media/image70.png" ContentType="image/png"/>
  <Override PartName="/ppt/media/image4.png" ContentType="image/png"/>
  <Override PartName="/ppt/media/image71.png" ContentType="image/png"/>
  <Override PartName="/ppt/media/image5.png" ContentType="image/png"/>
  <Override PartName="/ppt/media/image72.png" ContentType="image/png"/>
  <Override PartName="/ppt/media/image6.png" ContentType="image/png"/>
  <Override PartName="/ppt/media/image73.png" ContentType="image/png"/>
  <Override PartName="/ppt/media/image7.png" ContentType="image/png"/>
  <Override PartName="/ppt/media/image74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80.png" ContentType="image/png"/>
  <Override PartName="/ppt/media/image81.png" ContentType="image/png"/>
  <Override PartName="/ppt/media/image82.png" ContentType="image/png"/>
  <Override PartName="/ppt/media/image83.png" ContentType="image/png"/>
  <Override PartName="/ppt/media/image84.png" ContentType="image/png"/>
  <Override PartName="/ppt/media/image85.png" ContentType="image/png"/>
  <Override PartName="/ppt/media/image86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90.png" ContentType="image/png"/>
  <Override PartName="/ppt/media/image91.png" ContentType="image/png"/>
  <Override PartName="/ppt/media/image92.png" ContentType="image/png"/>
  <Override PartName="/ppt/media/image93.png" ContentType="image/png"/>
  <Override PartName="/ppt/media/image94.png" ContentType="image/png"/>
  <Override PartName="/ppt/media/image95.png" ContentType="image/png"/>
  <Override PartName="/ppt/media/image96.png" ContentType="image/png"/>
  <Override PartName="/ppt/media/image9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6270CD58-AED7-4397-B98D-C34AB0398724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62640" cy="306252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2640" cy="3576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92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48040" cy="43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1CBB1B4-651B-4341-AF16-396E3F92AB5F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62640" cy="306252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2640" cy="3576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92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48040" cy="43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15095D1-C9B3-4190-97C4-E0C3BC1A7FAD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62640" cy="306252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2640" cy="3576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947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48040" cy="43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143938C-A798-4BF2-9570-5E0BD23FA85B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5440" cy="341856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94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if a human is laughing, SAI will first smile instinctively then it will imagine and understand why the human is laughing</a:t>
            </a: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 SAI will also have compassion</a:t>
            </a: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means compassion ? For SAI, compassion means that it will know the pain the human or animal will have</a:t>
            </a: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an animal seraching for food regarding its facial, breath or voice</a:t>
            </a: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 human doing sport exercice regasting its breath, voice or move</a:t>
            </a: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breath, SAI will record the sounds emit by a person</a:t>
            </a: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move, SAI will record each move of a person in tree</a:t>
            </a: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voice, SAI will save all sentences from a person in a tree too</a:t>
            </a: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3200" cy="340632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3720" cy="4092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94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68360" cy="683424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23760"/>
            <a:ext cx="12165120" cy="683424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55200" cy="364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81840" cy="111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510760" cy="148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510760" cy="359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2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62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90640" cy="89064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90640" cy="89064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90640" cy="89064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44800" cy="3369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77920" cy="3834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510760" cy="148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510760" cy="359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2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62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90640" cy="89064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90640" cy="89064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90640" cy="89064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90640" cy="89064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90640" cy="89064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7998480" y="3749760"/>
            <a:ext cx="180360" cy="6462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9240" y="4777920"/>
            <a:ext cx="180360" cy="6462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12520" y="4132800"/>
            <a:ext cx="180360" cy="6462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38600" y="3547440"/>
            <a:ext cx="180360" cy="6462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4280" y="3288600"/>
            <a:ext cx="180360" cy="6462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20200" cy="206208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609160" cy="29851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59640" cy="106632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71000" cy="32043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510760" cy="148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510760" cy="359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2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62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62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62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30880" cy="83088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57400" cy="44964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74440" cy="101664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90640" cy="89064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90640" cy="89064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90640" cy="89064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70680" y="2547360"/>
            <a:ext cx="954720" cy="460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44760" y="3344040"/>
            <a:ext cx="954720" cy="460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24240" y="3655800"/>
            <a:ext cx="954720" cy="460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93000" y="2339640"/>
            <a:ext cx="954720" cy="460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54720" cy="460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90640" cy="89064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90640" cy="89064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90640" cy="89064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90640" cy="89064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90640" cy="89064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90640" cy="89064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59160" cy="2383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59160" cy="2383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59160" cy="2383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59160" cy="2383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59160" cy="2383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90640" cy="89064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90640" cy="89064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90640" cy="89064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90640" cy="89064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90640" cy="89064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47800" y="3685680"/>
            <a:ext cx="180360" cy="6462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8200" y="4713840"/>
            <a:ext cx="180360" cy="6462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61480" y="4068360"/>
            <a:ext cx="180360" cy="6462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87920" y="3483000"/>
            <a:ext cx="180360" cy="6462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91280" y="3410640"/>
            <a:ext cx="180360" cy="6462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90640" cy="89064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90640" cy="89064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90640" cy="89064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44800" cy="3369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77920" cy="3834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68360" cy="683424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94840" cy="457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72120" cy="683424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55320" cy="457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62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62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62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62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62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510760" cy="148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510760" cy="359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2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62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30880" cy="83088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57400" cy="44964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74440" cy="101664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90640" cy="89064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90640" cy="89064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36240" y="2664720"/>
            <a:ext cx="954720" cy="460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10320" y="3461400"/>
            <a:ext cx="954720" cy="460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90160" y="3773160"/>
            <a:ext cx="954720" cy="460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58560" y="2457000"/>
            <a:ext cx="954720" cy="460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54720" cy="460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32960" cy="732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510760" cy="148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510760" cy="359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2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62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90640" cy="89064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90640" cy="89064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90640" cy="89064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90640" cy="89064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90640" cy="89064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90640" cy="89064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90640" cy="89064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59200" cy="521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59200" cy="521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8416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30400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510760" cy="148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510760" cy="359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2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90640" cy="89064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90640" cy="89064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90640" cy="89064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90640" cy="89064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913680" cy="89064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714600" cy="54252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66160" cy="369612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510760" cy="148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510760" cy="359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2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18120" cy="61812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90640" cy="89064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90640" cy="89064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90640" cy="89064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90640" cy="89064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47920" cy="54792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90640" cy="89064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69880" cy="833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2006280" cy="21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15120" cy="21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198960"/>
            <a:ext cx="605880" cy="9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510760" cy="148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510760" cy="359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2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66160" cy="369612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18120" cy="61812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90640" cy="89064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90640" cy="89064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90640" cy="89064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90640" cy="89064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69880" cy="833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2006280" cy="21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15120" cy="21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90640" cy="89064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68160" y="4115160"/>
            <a:ext cx="1762200" cy="284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510760" cy="148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510760" cy="359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22640" cy="282312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43720" cy="162072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43720" cy="162072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43720" cy="162072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27440" cy="2955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108360" cy="2955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813320" cy="89892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44720" cy="80208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81880" cy="63288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5168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288800"/>
            <a:ext cx="194076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68360" cy="683424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106120" cy="683424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20040" cy="322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42680" cy="2419560"/>
            <a:chOff x="952560" y="2104200"/>
            <a:chExt cx="6142680" cy="241956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92720" cy="79272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49640" cy="44964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900440" cy="792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92720" cy="79272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49640" cy="44964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900440" cy="792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92720" cy="79272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49640" cy="44964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900440" cy="792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92720" cy="79272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49640" cy="44964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900440" cy="792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510760" cy="148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68640" cy="3315960"/>
            <a:chOff x="948240" y="823320"/>
            <a:chExt cx="10268640" cy="331596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38840" cy="133884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66440" cy="76644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88160" cy="1338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38840" cy="133884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66440" cy="76644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88160" cy="1338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38840" cy="133884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66440" cy="76644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88160" cy="1338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38840" cy="133884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66440" cy="76644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88160" cy="1338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510760" cy="148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510760" cy="359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2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62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62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62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510760" cy="148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90640" cy="89064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90640" cy="89064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90640" cy="89064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90640" cy="89064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90640" cy="89064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90640" cy="89064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90640" cy="89064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90640" cy="89064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90640" cy="89064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502640" cy="1316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8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403080" y="990000"/>
            <a:ext cx="1594080" cy="135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9388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90612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3228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8848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90640" cy="890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510760" cy="148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90600" cy="57636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6868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502640" cy="1316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8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403080" y="990000"/>
            <a:ext cx="1594080" cy="135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9388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90612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3228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309680" cy="59544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300320" cy="58572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90600" cy="57636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90600" cy="576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510760" cy="148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510760" cy="359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2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86920" cy="29502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510760" cy="148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66320" cy="226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5000"/>
          </a:bodyPr>
          <a:p>
            <a:pPr marL="285840" indent="-262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62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704520" cy="6994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93760" cy="383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67080" cy="651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506240" cy="651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86920" cy="29502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55280" cy="8355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93760" cy="383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67080" cy="651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50040" cy="651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510760" cy="148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38920" cy="359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7000"/>
          </a:bodyPr>
          <a:p>
            <a:pPr marL="285840" indent="-262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62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62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62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510760" cy="148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510760" cy="359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2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62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58320" cy="7840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58320" cy="7840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58320" cy="7840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81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5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68360" cy="683424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94840" cy="457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72120" cy="683424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55320" cy="457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62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62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62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62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510760" cy="148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40400" cy="320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2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62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62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30880" cy="83088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57400" cy="44964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74440" cy="101664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90640" cy="89064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90640" cy="89064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90640" cy="89064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38840" y="2658600"/>
            <a:ext cx="954720" cy="460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12560" y="3455280"/>
            <a:ext cx="954720" cy="460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92400" y="3767040"/>
            <a:ext cx="954720" cy="460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60800" y="2450880"/>
            <a:ext cx="954720" cy="460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54720" cy="460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510760" cy="148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510760" cy="359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2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62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62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90640" cy="89064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90640" cy="89064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90640" cy="89064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90640" cy="89064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90640" cy="89064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90640" cy="89064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59160" cy="2383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59160" cy="2383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59160" cy="2383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59160" cy="2383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59160" cy="2383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775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2020-04-30T19:10:50Z</dcterms:modified>
  <cp:revision>214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