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68D6556-E55E-4B3E-AFD7-525CF1CA0749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6440" cy="304632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6440" cy="356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6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31840" cy="41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5D23CB5-88A4-476D-B1E4-D8DBD2C77F4A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6440" cy="304632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6440" cy="356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6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31840" cy="41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C3A2AED-B18B-4FD9-B990-2B905D16124A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6440" cy="304632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6440" cy="356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31840" cy="41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B6C651C-6FFA-4448-880E-841EA21CFCB4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9240" cy="340236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9760" cy="408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7000" cy="339012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7520" cy="407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7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77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1840" cy="341496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360" cy="4100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6160" cy="341928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1200" cy="342432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440" cy="342756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52160" cy="681804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40320"/>
            <a:ext cx="12148920" cy="681804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39000" cy="363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65640" cy="11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94560" cy="14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94560" cy="357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5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45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74440" cy="87444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74440" cy="87444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74440" cy="87444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28600" cy="320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61720" cy="367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94560" cy="14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94560" cy="357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5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45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74440" cy="87444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74440" cy="87444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74440" cy="87444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74440" cy="87444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74440" cy="87444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2080" y="3738960"/>
            <a:ext cx="164160" cy="630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6000" y="4788720"/>
            <a:ext cx="164160" cy="630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28720" y="4132800"/>
            <a:ext cx="164160" cy="630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50120" y="3544200"/>
            <a:ext cx="164160" cy="630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1400" y="3278160"/>
            <a:ext cx="164160" cy="630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04000" cy="20458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92960" cy="296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43440" cy="10501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54800" cy="3188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94560" cy="14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94560" cy="357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5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45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45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45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14680" cy="81468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41200" cy="43344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58240" cy="100044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74440" cy="87444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74440" cy="87444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74440" cy="87444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4200" y="2536920"/>
            <a:ext cx="938520" cy="44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34320" y="3339360"/>
            <a:ext cx="938520" cy="44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7760" y="3645360"/>
            <a:ext cx="938520" cy="44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82560" y="2334960"/>
            <a:ext cx="938520" cy="44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38520" cy="44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74440" cy="87444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74440" cy="87444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74440" cy="87444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74440" cy="87444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74440" cy="87444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74440" cy="87444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42960" cy="222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42960" cy="222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42960" cy="222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42960" cy="222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42960" cy="222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74440" cy="87444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74440" cy="87444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74440" cy="87444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74440" cy="87444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74440" cy="87444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1400" y="3674880"/>
            <a:ext cx="164160" cy="630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4960" y="4724640"/>
            <a:ext cx="164160" cy="630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77680" y="4068360"/>
            <a:ext cx="164160" cy="630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99440" y="3479760"/>
            <a:ext cx="164160" cy="630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8400" y="3400200"/>
            <a:ext cx="164160" cy="630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74440" cy="87444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74440" cy="87444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74440" cy="87444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28600" cy="320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61720" cy="367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52160" cy="681804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78640" cy="456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55920" cy="68180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39120" cy="456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5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45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45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45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45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94560" cy="14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94560" cy="357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5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45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14680" cy="81468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41200" cy="43344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58240" cy="100044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74440" cy="87444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74440" cy="87444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9760" y="2654280"/>
            <a:ext cx="938520" cy="44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99880" y="3456720"/>
            <a:ext cx="938520" cy="44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3680" y="3762720"/>
            <a:ext cx="938520" cy="44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48120" y="2452320"/>
            <a:ext cx="938520" cy="44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38520" cy="44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16760" cy="71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94560" cy="14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94560" cy="357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5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45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74440" cy="87444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74440" cy="87444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74440" cy="87444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74440" cy="87444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74440" cy="87444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74440" cy="87444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74440" cy="87444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43000" cy="505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43000" cy="505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6796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8780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94560" cy="14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94560" cy="357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5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74440" cy="87444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74440" cy="87444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74440" cy="87444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74440" cy="87444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97480" cy="87444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98400" cy="52632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49960" cy="36799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94560" cy="14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94560" cy="357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5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01920" cy="60192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74440" cy="87444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74440" cy="87444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74440" cy="87444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74440" cy="87444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31720" cy="53172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74440" cy="87444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53680" cy="81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90080" cy="19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98920" cy="19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82400"/>
            <a:ext cx="589680" cy="8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94560" cy="14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94560" cy="357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5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49960" cy="36799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01920" cy="60192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74440" cy="87444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74440" cy="87444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74440" cy="87444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74440" cy="87444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53680" cy="81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90080" cy="19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98920" cy="19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74440" cy="87444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77520" y="4122360"/>
            <a:ext cx="1746000" cy="267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94560" cy="14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94560" cy="357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06440" cy="280692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27520" cy="160452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27520" cy="160452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27520" cy="160452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11240" cy="279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92160" cy="279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97120" cy="88272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28520" cy="78588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65680" cy="61668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3548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05000"/>
            <a:ext cx="192456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52160" cy="681804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89920" cy="681804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03840" cy="320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26480" cy="2403360"/>
            <a:chOff x="952560" y="2104200"/>
            <a:chExt cx="6126480" cy="240336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76520" cy="7765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33440" cy="4334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84240" cy="776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76520" cy="7765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33440" cy="4334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84240" cy="776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76520" cy="7765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33440" cy="4334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84240" cy="776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76520" cy="7765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33440" cy="4334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84240" cy="776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94560" cy="14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52440" cy="3299760"/>
            <a:chOff x="948240" y="823320"/>
            <a:chExt cx="10252440" cy="329976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22640" cy="13226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50240" cy="7502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71960" cy="132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22640" cy="13226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50240" cy="7502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71960" cy="132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22640" cy="13226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50240" cy="7502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71960" cy="132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22640" cy="13226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50240" cy="7502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71960" cy="132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94560" cy="14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94560" cy="357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5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45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45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45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94560" cy="14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74440" cy="87444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74440" cy="87444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74440" cy="87444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74440" cy="87444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74440" cy="87444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74440" cy="87444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74440" cy="87444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74440" cy="87444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74440" cy="87444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86440" cy="130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6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86520" y="990000"/>
            <a:ext cx="1577880" cy="134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7768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8992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1608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7228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74440" cy="87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94560" cy="14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74400" cy="56016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5248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86440" cy="130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6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86520" y="990000"/>
            <a:ext cx="1577880" cy="134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7768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8992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1608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93480" cy="57924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84120" cy="56952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74400" cy="56016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74400" cy="56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94560" cy="14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94560" cy="357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5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70720" cy="29340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94560" cy="14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50120" cy="224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5000"/>
          </a:bodyPr>
          <a:p>
            <a:pPr marL="285840" indent="-245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45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88320" cy="68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77560" cy="36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50880" cy="635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90040" cy="635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70720" cy="29340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39080" cy="819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77560" cy="36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50880" cy="635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33840" cy="635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94560" cy="14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22720" cy="357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marL="285840" indent="-245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45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45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45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94560" cy="14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94560" cy="357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5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45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42120" cy="7678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42120" cy="7678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42120" cy="7678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64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3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52160" cy="681804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78640" cy="456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55920" cy="68180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39120" cy="456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5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45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45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45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94560" cy="14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24200" cy="31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5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45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45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14680" cy="81468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41200" cy="43344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58240" cy="100044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74440" cy="87444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74440" cy="87444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74440" cy="87444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2360" y="2648160"/>
            <a:ext cx="938520" cy="44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02120" y="3450600"/>
            <a:ext cx="938520" cy="44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5920" y="3756600"/>
            <a:ext cx="938520" cy="44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50360" y="2446200"/>
            <a:ext cx="938520" cy="44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38520" cy="44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94560" cy="14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94560" cy="357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5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45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45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74440" cy="87444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74440" cy="87444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74440" cy="87444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74440" cy="87444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74440" cy="87444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74440" cy="87444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42960" cy="222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42960" cy="222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42960" cy="222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42960" cy="222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42960" cy="222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2020-05-15T08:31:11Z</dcterms:modified>
  <cp:revision>266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