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AC60457-BBE6-48E1-83F2-42CDC8D62D03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9680" cy="30495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9680" cy="3563640"/>
          </a:xfrm>
          <a:prstGeom prst="rect">
            <a:avLst/>
          </a:prstGeom>
        </p:spPr>
        <p:txBody>
          <a:bodyPr lIns="0" rIns="0" tIns="0" bIns="0"/>
          <a:p>
            <a:pPr marL="216000" indent="-179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508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CD4CB51-8CB1-430F-9CB7-0E15980597B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9680" cy="30495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9680" cy="3563640"/>
          </a:xfrm>
          <a:prstGeom prst="rect">
            <a:avLst/>
          </a:prstGeom>
        </p:spPr>
        <p:txBody>
          <a:bodyPr lIns="0" rIns="0" tIns="0" bIns="0"/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508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CC28E7A-4722-42EE-B863-9AA5B280D2D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9680" cy="30495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9680" cy="3563640"/>
          </a:xfrm>
          <a:prstGeom prst="rect">
            <a:avLst/>
          </a:prstGeom>
        </p:spPr>
        <p:txBody>
          <a:bodyPr lIns="0" rIns="0" tIns="0" bIns="0"/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508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3C053D7-1CAF-4E8B-98F0-D5BB4A35741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2480" cy="34056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000" cy="4091400"/>
          </a:xfrm>
          <a:prstGeom prst="rect">
            <a:avLst/>
          </a:prstGeom>
        </p:spPr>
        <p:txBody>
          <a:bodyPr lIns="0" rIns="0" tIns="0" bIns="0"/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0240" cy="33933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0760" cy="4079160"/>
          </a:xfrm>
          <a:prstGeom prst="rect">
            <a:avLst/>
          </a:prstGeom>
        </p:spPr>
        <p:txBody>
          <a:bodyPr lIns="0" rIns="0" tIns="0" bIns="0"/>
          <a:p>
            <a:pPr marL="216000" indent="-181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080" cy="34182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/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400" cy="34225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</p:spPr>
        <p:txBody>
          <a:bodyPr lIns="0" rIns="0" tIns="0" bIns="0"/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5400" cy="68212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6720"/>
            <a:ext cx="12152160" cy="68212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2240" cy="36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8880" cy="110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780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7680" cy="8776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1840" cy="324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4960" cy="370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780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7680" cy="8776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1720" y="3741120"/>
            <a:ext cx="167400" cy="633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7080" y="4786560"/>
            <a:ext cx="167400" cy="633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5480" y="4132800"/>
            <a:ext cx="167400" cy="633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7240" y="3544560"/>
            <a:ext cx="167400" cy="633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120" y="3280320"/>
            <a:ext cx="167400" cy="633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7240" cy="20491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6200" cy="2972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6680" cy="10533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8040" cy="3191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780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7920" cy="8179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4440" cy="4366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1480" cy="10036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7680" cy="8776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5280" y="2539080"/>
            <a:ext cx="941760" cy="44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6480" y="3340800"/>
            <a:ext cx="941760" cy="44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8840" y="3647520"/>
            <a:ext cx="941760" cy="44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4720" y="2336400"/>
            <a:ext cx="941760" cy="44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1760" cy="44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7680" cy="8776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6200" cy="225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6200" cy="225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6200" cy="225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6200" cy="225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6200" cy="225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7680" cy="8776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1040" y="3677040"/>
            <a:ext cx="167400" cy="633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6040" y="4722480"/>
            <a:ext cx="167400" cy="633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4440" y="4068360"/>
            <a:ext cx="167400" cy="633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6560" y="3480120"/>
            <a:ext cx="167400" cy="633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120" y="3402360"/>
            <a:ext cx="167400" cy="633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7680" cy="8776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1840" cy="324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4960" cy="370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5400" cy="68212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1880" cy="45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9160" cy="68212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2360" cy="45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780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7920" cy="8179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4440" cy="4366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1480" cy="10036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7680" cy="8776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0840" y="2656440"/>
            <a:ext cx="941760" cy="44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2040" y="3458160"/>
            <a:ext cx="941760" cy="44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4760" y="3764880"/>
            <a:ext cx="941760" cy="44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0280" y="2453760"/>
            <a:ext cx="941760" cy="44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1760" cy="44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0000" cy="7200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780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7680" cy="8776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6240" cy="508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6240" cy="508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120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104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780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7680" cy="8776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0720" cy="8776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1640" cy="5295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3200" cy="36831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780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5160" cy="6051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4960" cy="5349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7680" cy="8776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6920" cy="82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3320" cy="20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2160" cy="20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6000"/>
            <a:ext cx="592920" cy="8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780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3200" cy="36831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5160" cy="6051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7680" cy="8776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6920" cy="82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3320" cy="20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2160" cy="20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7680" cy="8776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6080" y="4121280"/>
            <a:ext cx="1749240" cy="27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780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9680" cy="28101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0760" cy="16077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0760" cy="16077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0760" cy="16077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4480" cy="282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5400" cy="282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0360" cy="8859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1760" cy="7891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8920" cy="6199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872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1760"/>
            <a:ext cx="192780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5400" cy="68212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3160" cy="68212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7080" cy="32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9720" cy="2406600"/>
            <a:chOff x="952560" y="2104200"/>
            <a:chExt cx="6129720" cy="24066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9760" cy="7797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6680" cy="4366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7480" cy="77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9760" cy="7797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6680" cy="436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7480" cy="77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9760" cy="7797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6680" cy="436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7480" cy="77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9760" cy="7797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6680" cy="4366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7480" cy="77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5680" cy="3303000"/>
            <a:chOff x="948240" y="823320"/>
            <a:chExt cx="10255680" cy="33030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5880" cy="13258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3480" cy="753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5200" cy="132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5880" cy="13258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3480" cy="7534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5200" cy="132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5880" cy="13258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3480" cy="7534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5200" cy="132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5880" cy="13258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3480" cy="753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5200" cy="132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780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7680" cy="8776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9680" cy="130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0120" y="990000"/>
            <a:ext cx="1581120" cy="134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092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316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932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552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7680" cy="8776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7640" cy="5634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572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9680" cy="130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0120" y="990000"/>
            <a:ext cx="1581120" cy="134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092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316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932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6720" cy="5824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7360" cy="5727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7640" cy="5634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7640" cy="5634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780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3960" cy="2937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3360" cy="22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1560" cy="686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0800" cy="370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4120" cy="63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3280" cy="63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3960" cy="2937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2320" cy="822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0800" cy="370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4120" cy="63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7080" cy="63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596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780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5360" cy="771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5360" cy="771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5360" cy="771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5400" cy="68212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1880" cy="45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9160" cy="68212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2360" cy="45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7440" cy="31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7920" cy="8179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4440" cy="4366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1480" cy="10036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7680" cy="8776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3440" y="2650320"/>
            <a:ext cx="941760" cy="44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4280" y="3452040"/>
            <a:ext cx="941760" cy="44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7000" y="3758760"/>
            <a:ext cx="941760" cy="44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2520" y="2447640"/>
            <a:ext cx="941760" cy="44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1760" cy="44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780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780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9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7680" cy="8776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7680" cy="8776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6200" cy="225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6200" cy="225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6200" cy="225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6200" cy="225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6200" cy="225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2020-05-12T15:16:22Z</dcterms:modified>
  <cp:revision>254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