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13F0F30-6BCD-434F-8D83-496950BD674B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5160" cy="30650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160" cy="3579120"/>
          </a:xfrm>
          <a:prstGeom prst="rect">
            <a:avLst/>
          </a:prstGeom>
        </p:spPr>
        <p:txBody>
          <a:bodyPr lIns="0" rIns="0" tIns="0" bIns="0"/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0560" cy="4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6EFD2B8-8F74-46A7-96B1-4AF424A0997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5160" cy="30650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160" cy="3579120"/>
          </a:xfrm>
          <a:prstGeom prst="rect">
            <a:avLst/>
          </a:prstGeom>
        </p:spPr>
        <p:txBody>
          <a:bodyPr lIns="0" rIns="0" tIns="0" bIns="0"/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0560" cy="4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B1C0273-3216-4798-A69C-80B96E922E2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5160" cy="30650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160" cy="3579120"/>
          </a:xfrm>
          <a:prstGeom prst="rect">
            <a:avLst/>
          </a:prstGeom>
        </p:spPr>
        <p:txBody>
          <a:bodyPr lIns="0" rIns="0" tIns="0" bIns="0"/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0560" cy="4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E42142E-5F9A-40B6-A17C-FE76A283975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960" cy="34210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</p:spPr>
        <p:txBody>
          <a:bodyPr lIns="0" rIns="0" tIns="0" bIns="0"/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5720" cy="34088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6240" cy="4094640"/>
          </a:xfrm>
          <a:prstGeom prst="rect">
            <a:avLst/>
          </a:prstGeom>
        </p:spPr>
        <p:txBody>
          <a:bodyPr lIns="0" rIns="0" tIns="0" bIns="0"/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0880" cy="68367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1600"/>
            <a:ext cx="12167640" cy="68367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7720" cy="365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4360" cy="11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3280" cy="14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3280" cy="35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3160" cy="8931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7320" cy="339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0440" cy="385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3280" cy="14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3280" cy="35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3160" cy="8931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7760" y="3751560"/>
            <a:ext cx="182880" cy="648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9960" y="4776120"/>
            <a:ext cx="182880" cy="648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0000" y="4132800"/>
            <a:ext cx="182880" cy="648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7160" y="3548160"/>
            <a:ext cx="182880" cy="648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4640" y="3290760"/>
            <a:ext cx="182880" cy="648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2720" cy="2064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1680" cy="2987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2160" cy="10688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3520" cy="3206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3280" cy="14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3280" cy="35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3400" cy="8334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9920" cy="4521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6960" cy="10191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3160" cy="8931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1400" y="2548800"/>
            <a:ext cx="957240" cy="463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6200" y="3344400"/>
            <a:ext cx="957240" cy="463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4960" y="3657240"/>
            <a:ext cx="957240" cy="463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4440" y="2340000"/>
            <a:ext cx="957240" cy="463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7240" cy="463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3160" cy="8931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1680" cy="240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1680" cy="240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1680" cy="240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1680" cy="240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1680" cy="240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3160" cy="8931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7080" y="3687480"/>
            <a:ext cx="182880" cy="648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8920" y="4712040"/>
            <a:ext cx="182880" cy="648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8960" y="4068360"/>
            <a:ext cx="182880" cy="648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6480" y="3483720"/>
            <a:ext cx="182880" cy="648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1640" y="3412800"/>
            <a:ext cx="182880" cy="648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3160" cy="8931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7320" cy="339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0440" cy="385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0880" cy="68367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7360" cy="458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4640" cy="68367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7840" cy="458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3280" cy="14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3280" cy="35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3400" cy="8334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9920" cy="4521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6960" cy="10191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3160" cy="8931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6960" y="2666160"/>
            <a:ext cx="957240" cy="463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1760" y="3461760"/>
            <a:ext cx="957240" cy="463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0880" y="3774600"/>
            <a:ext cx="957240" cy="463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0000" y="2457360"/>
            <a:ext cx="957240" cy="463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7240" cy="463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5480" cy="7354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3280" cy="14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3280" cy="35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3160" cy="8931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1720" cy="52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1720" cy="52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66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652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3280" cy="14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3280" cy="35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3160" cy="8931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6200" cy="8931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7120" cy="5450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8680" cy="36986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3280" cy="14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3280" cy="35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0440" cy="5504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3160" cy="8931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2400" cy="83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8800" cy="21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7640" cy="21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1120"/>
            <a:ext cx="608400" cy="10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3280" cy="14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3280" cy="35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8680" cy="36986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3160" cy="8931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2400" cy="83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8800" cy="21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7640" cy="21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3160" cy="8931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8160" y="4114800"/>
            <a:ext cx="1764720" cy="286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3280" cy="14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3280" cy="35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5160" cy="28256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6240" cy="16232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6240" cy="16232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6240" cy="16232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9960" cy="298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0880" cy="298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5840" cy="9014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7240" cy="8046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4400" cy="6354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420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6280"/>
            <a:ext cx="19432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0880" cy="68367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8640" cy="68367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2560" cy="32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5200" cy="2422080"/>
            <a:chOff x="952560" y="2104200"/>
            <a:chExt cx="6145200" cy="24220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5240" cy="7952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2160" cy="4521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2960" cy="795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5240" cy="7952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2160" cy="4521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2960" cy="795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5240" cy="7952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2160" cy="4521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2960" cy="795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5240" cy="7952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2160" cy="4521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2960" cy="795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3280" cy="14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1160" cy="3318480"/>
            <a:chOff x="948240" y="823320"/>
            <a:chExt cx="10271160" cy="33184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1360" cy="13413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8960" cy="7689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0680" cy="1341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1360" cy="13413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8960" cy="7689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0680" cy="1341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1360" cy="13413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8960" cy="768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0680" cy="1341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1360" cy="13413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8960" cy="7689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0680" cy="1341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3280" cy="14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3280" cy="35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3280" cy="14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3160" cy="8931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5160" cy="131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5240" y="990000"/>
            <a:ext cx="1596600" cy="13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640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864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480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100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3160" cy="8931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3280" cy="14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3120" cy="5788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120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5160" cy="131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5240" y="990000"/>
            <a:ext cx="1596600" cy="13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640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864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480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2200" cy="5979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2840" cy="5882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3120" cy="5788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3120" cy="5788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3280" cy="14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3280" cy="35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9440" cy="29527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3280" cy="14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8840" cy="22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7040" cy="70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6280" cy="385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9600" cy="654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8760" cy="654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9440" cy="29527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7800" cy="838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6280" cy="385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9600" cy="654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2560" cy="654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3280" cy="14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1440" cy="35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3280" cy="14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3280" cy="35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0840" cy="786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0840" cy="786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0840" cy="786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3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0880" cy="68367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7360" cy="458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4640" cy="68367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7840" cy="458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3280" cy="14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2920" cy="32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3400" cy="8334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9920" cy="4521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6960" cy="10191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3160" cy="8931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9560" y="2660040"/>
            <a:ext cx="957240" cy="463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4000" y="3455640"/>
            <a:ext cx="957240" cy="463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3120" y="3768480"/>
            <a:ext cx="957240" cy="463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2240" y="2451240"/>
            <a:ext cx="957240" cy="463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7240" cy="463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3280" cy="14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3280" cy="35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4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3160" cy="8931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1680" cy="240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1680" cy="240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1680" cy="240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1680" cy="240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1680" cy="240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2020-04-28T19:03:24Z</dcterms:modified>
  <cp:revision>206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