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EEBFA81-C557-4F86-B2E3-4DB54E4284A7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7240" cy="30571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7240" cy="3571200"/>
          </a:xfrm>
          <a:prstGeom prst="rect">
            <a:avLst/>
          </a:prstGeom>
        </p:spPr>
        <p:txBody>
          <a:bodyPr lIns="0" rIns="0" tIns="0" bIns="0"/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264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524DCF0-5955-48BB-8854-C2E05FC6B23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7240" cy="30571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7240" cy="3571200"/>
          </a:xfrm>
          <a:prstGeom prst="rect">
            <a:avLst/>
          </a:prstGeom>
        </p:spPr>
        <p:txBody>
          <a:bodyPr lIns="0" rIns="0" tIns="0" bIns="0"/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264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B373617-7C27-43CC-81E2-2DD59FB1948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7240" cy="30571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7240" cy="3571200"/>
          </a:xfrm>
          <a:prstGeom prst="rect">
            <a:avLst/>
          </a:prstGeom>
        </p:spPr>
        <p:txBody>
          <a:bodyPr lIns="0" rIns="0" tIns="0" bIns="0"/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264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4C458B9-E1C3-4942-9121-E5EB661BF9B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040" cy="34131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560" cy="4098960"/>
          </a:xfrm>
          <a:prstGeom prst="rect">
            <a:avLst/>
          </a:prstGeom>
        </p:spPr>
        <p:txBody>
          <a:bodyPr lIns="0" rIns="0" tIns="0" bIns="0"/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7800" cy="34009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8320" cy="4086720"/>
          </a:xfrm>
          <a:prstGeom prst="rect">
            <a:avLst/>
          </a:prstGeom>
        </p:spPr>
        <p:txBody>
          <a:bodyPr lIns="0" rIns="0" tIns="0" bIns="0"/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640" cy="342576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2960" cy="68288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9520"/>
            <a:ext cx="12159720" cy="68288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9800" cy="36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64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536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5360" cy="35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5240" cy="8852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9400" cy="331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2520" cy="378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536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5360" cy="35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5240" cy="8852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9560" y="3746520"/>
            <a:ext cx="174960" cy="640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8520" y="4781160"/>
            <a:ext cx="174960" cy="640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7920" y="4132800"/>
            <a:ext cx="174960" cy="640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2560" y="3546360"/>
            <a:ext cx="174960" cy="640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3560" y="3285000"/>
            <a:ext cx="174960" cy="640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4800" cy="20566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3760" cy="2979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4240" cy="10609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5600" cy="3198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536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5360" cy="35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5480" cy="8254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2000" cy="4442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9040" cy="10112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5240" cy="8852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8520" y="2544120"/>
            <a:ext cx="949320" cy="4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1520" y="3342960"/>
            <a:ext cx="949320" cy="4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2080" y="3652560"/>
            <a:ext cx="949320" cy="4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9760" y="2338560"/>
            <a:ext cx="949320" cy="4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9320" cy="4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5240" cy="8852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3760" cy="232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3760" cy="232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3760" cy="232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3760" cy="232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3760" cy="232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5240" cy="8852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8880" y="3682440"/>
            <a:ext cx="174960" cy="640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7480" y="4717080"/>
            <a:ext cx="174960" cy="640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6880" y="4068360"/>
            <a:ext cx="174960" cy="640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1880" y="3481920"/>
            <a:ext cx="174960" cy="640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0560" y="3407040"/>
            <a:ext cx="174960" cy="640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5240" cy="8852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9400" cy="331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2520" cy="378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2960" cy="68288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9440" cy="45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6720" cy="68288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9920" cy="45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536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5360" cy="35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5480" cy="8254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2000" cy="4442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9040" cy="10112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5240" cy="8852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4080" y="2661480"/>
            <a:ext cx="949320" cy="4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7080" y="3460320"/>
            <a:ext cx="949320" cy="4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8000" y="3769920"/>
            <a:ext cx="949320" cy="4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5320" y="2455920"/>
            <a:ext cx="949320" cy="4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9320" cy="4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7560" cy="7275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536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5360" cy="35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5240" cy="8852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3800" cy="516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3800" cy="516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876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860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536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5360" cy="35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5240" cy="8852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8280" cy="8852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9200" cy="5371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0760" cy="36907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536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5360" cy="35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2720" cy="6127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2520" cy="5425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5240" cy="8852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4480" cy="82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0880" cy="20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9720" cy="2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3200"/>
            <a:ext cx="600480" cy="9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536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5360" cy="35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0760" cy="36907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2720" cy="6127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5240" cy="8852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4480" cy="82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0880" cy="20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9720" cy="2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5240" cy="8852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1040" y="4117320"/>
            <a:ext cx="1756800" cy="27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536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5360" cy="35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7240" cy="28177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8320" cy="16153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8320" cy="16153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8320" cy="16153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2040" cy="290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2960" cy="290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7920" cy="8935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9320" cy="7966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6480" cy="6274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628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4200"/>
            <a:ext cx="193536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2960" cy="68288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0720" cy="68288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4640" cy="32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7280" cy="2414160"/>
            <a:chOff x="952560" y="2104200"/>
            <a:chExt cx="6137280" cy="24141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7320" cy="7873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4240" cy="4442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5040" cy="787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7320" cy="7873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4240" cy="444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5040" cy="787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7320" cy="7873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4240" cy="4442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5040" cy="787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7320" cy="7873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4240" cy="4442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5040" cy="787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536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3240" cy="3310560"/>
            <a:chOff x="948240" y="823320"/>
            <a:chExt cx="10263240" cy="33105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3440" cy="13334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1040" cy="7610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2760" cy="133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3440" cy="13334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1040" cy="7610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2760" cy="133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3440" cy="13334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1040" cy="7610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2760" cy="133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3440" cy="13334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1040" cy="7610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2760" cy="133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536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5360" cy="35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536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5240" cy="8852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7240" cy="131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7320" y="990000"/>
            <a:ext cx="1588680" cy="135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848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072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688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308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5240" cy="8852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536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5200" cy="5709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328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7240" cy="131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7320" y="990000"/>
            <a:ext cx="1588680" cy="135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848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072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688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4280" cy="5900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4920" cy="5803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5200" cy="5709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5200" cy="5709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536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5360" cy="35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1520" cy="2944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536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0920" cy="22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9120" cy="694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8360" cy="37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1680" cy="646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0840" cy="646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1520" cy="2944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9880" cy="830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8360" cy="37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1680" cy="646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4640" cy="646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536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3520" cy="35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536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5360" cy="35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2920" cy="778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2920" cy="778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2920" cy="778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2960" cy="68288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9440" cy="45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6720" cy="68288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9920" cy="45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536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5000" cy="32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5480" cy="8254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2000" cy="4442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9040" cy="10112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5240" cy="8852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6680" y="2655360"/>
            <a:ext cx="949320" cy="4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9320" y="3454200"/>
            <a:ext cx="949320" cy="4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0240" y="3763800"/>
            <a:ext cx="949320" cy="4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7560" y="2449800"/>
            <a:ext cx="949320" cy="4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9320" cy="4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536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5360" cy="35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6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5240" cy="8852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3760" cy="232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3760" cy="232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3760" cy="232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3760" cy="232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3760" cy="232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2020-05-05T09:56:17Z</dcterms:modified>
  <cp:revision>232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