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9370F0-5C00-41A5-B2ED-826CA994742E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086E7F-7C18-4864-8788-21FA4BFE37F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C0937F-3B96-4445-B005-6EBD7FC26D4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260756-3C5E-480F-A4B2-1A6278188A7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760"/>
            <a:ext cx="12183480" cy="68526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3560" cy="36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0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200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532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4160" y="413280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6360" y="355212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120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8560" cy="2080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7520" cy="3003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8000" cy="1084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9360" cy="3222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5760" cy="468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2800" cy="1035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880" y="255924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6640" y="334764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440" y="366768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880" y="234324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792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124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3120" y="406836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5680" y="348768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3240"/>
            <a:ext cx="198720" cy="66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3160" cy="355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6280" cy="401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3200" cy="45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0480" cy="6852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3680" cy="45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5760" cy="468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2800" cy="1035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440" y="267660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200" y="346500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360" y="378504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0440" y="246060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1320" cy="7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756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756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25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23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2040" cy="909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2960" cy="560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4520" cy="3714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6480" cy="636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6280" cy="566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8240" cy="85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464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348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6960"/>
            <a:ext cx="624240" cy="11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4520" cy="3714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6480" cy="636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8240" cy="85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464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348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7600"/>
            <a:ext cx="1780560" cy="30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1000" cy="2841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2080" cy="1639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2080" cy="1639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2080" cy="1639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580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672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1680" cy="917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3080" cy="820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0240" cy="651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00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0440"/>
            <a:ext cx="19591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7000" cy="3334320"/>
            <a:chOff x="948240" y="823320"/>
            <a:chExt cx="10287000" cy="3334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7200" cy="1357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4800" cy="784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6520" cy="135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7200" cy="1357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4800" cy="78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6520" cy="135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7200" cy="1357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4800" cy="784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6520" cy="135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7200" cy="1357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4800" cy="784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6520" cy="135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4480" cy="6852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8400" cy="32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1040" cy="2437920"/>
            <a:chOff x="952560" y="2104200"/>
            <a:chExt cx="6161040" cy="2437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1080" cy="811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8000" cy="468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8800" cy="81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1080" cy="811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8000" cy="468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8800" cy="81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1080" cy="811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8000" cy="468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8800" cy="81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1080" cy="811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8000" cy="468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8800" cy="81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100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1080" y="990000"/>
            <a:ext cx="1612440" cy="13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22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44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0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68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9000" cy="909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8960" cy="594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70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100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1080" y="990000"/>
            <a:ext cx="1612440" cy="13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22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44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0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8040" cy="613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8680" cy="604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8960" cy="594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8960" cy="5947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5280" cy="2968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468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2880" cy="71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2120" cy="40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5440" cy="66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4600" cy="66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5280" cy="2968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3640" cy="85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2120" cy="40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5440" cy="66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8400" cy="66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728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6680" cy="802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6680" cy="802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6680" cy="802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3200" cy="45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0480" cy="6852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3680" cy="45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8760" cy="32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5760" cy="468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2800" cy="1035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040" y="267048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4440" y="345888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600" y="377892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2680" y="245448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3080" cy="47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7520" cy="25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912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9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9000" cy="909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9000" cy="909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3160" cy="355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6280" cy="401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2020-04-13T13:26:52Z</dcterms:modified>
  <cp:revision>148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