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33BAFBF-AB2F-4973-8DD7-E1F217F9B8B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040" cy="3067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040" cy="358200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34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B10D83-DBB5-4344-AA89-A6AED84401D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040" cy="3067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040" cy="358200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34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989827-D69F-4D6A-82DB-6110D8F06B5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040" cy="3067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040" cy="3582000"/>
          </a:xfrm>
          <a:prstGeom prst="rect">
            <a:avLst/>
          </a:prstGeom>
        </p:spPr>
        <p:txBody>
          <a:bodyPr lIns="0" rIns="0" tIns="0" bIns="0"/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34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6F0B82-2E5C-4148-998A-9C4E46DD1DC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/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3760" cy="68396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8720"/>
            <a:ext cx="12170520" cy="68396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06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7240" cy="11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0200" cy="34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3320" cy="38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336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680" y="477396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7120" y="413280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5000" y="354888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292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5600" cy="2067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4560" cy="2990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5040" cy="1071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6400" cy="3209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6280" cy="836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2800" cy="455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9840" cy="1022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840" y="255096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8360" y="334512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400" y="365940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6600" y="234072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8928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640" y="470988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6080" y="406836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4320" y="348444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4960"/>
            <a:ext cx="185760" cy="65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0200" cy="34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3320" cy="38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3760" cy="6839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0240" cy="45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7520" cy="6839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0720" cy="45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6280" cy="836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2800" cy="455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9840" cy="1022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400" y="266832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3920" y="346248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320" y="377676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2160" y="245808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8360" cy="738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460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460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956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94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9080" cy="896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0000" cy="547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1560" cy="3701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3520" cy="623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3320" cy="553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5280" cy="83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1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052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4000"/>
            <a:ext cx="611280" cy="1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1560" cy="3701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3520" cy="623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5280" cy="83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1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052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5280" y="4113000"/>
            <a:ext cx="1767600" cy="28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8040" cy="2828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9120" cy="1626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9120" cy="1626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9120" cy="1626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2840" cy="30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3760" cy="30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8720" cy="904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0120" cy="807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7280" cy="638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70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3400"/>
            <a:ext cx="194616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3760" cy="68396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1520" cy="6839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5440" cy="32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8080" cy="2424960"/>
            <a:chOff x="952560" y="2104200"/>
            <a:chExt cx="6148080" cy="2424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8120" cy="798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5040" cy="455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5840" cy="79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8120" cy="798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5040" cy="455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5840" cy="79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8120" cy="798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5040" cy="455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5840" cy="79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8120" cy="798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5040" cy="455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5840" cy="79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4040" cy="3321360"/>
            <a:chOff x="948240" y="823320"/>
            <a:chExt cx="10274040" cy="3321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4240" cy="1344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1840" cy="771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3560" cy="134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4240" cy="1344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1840" cy="771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3560" cy="134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4240" cy="1344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1840" cy="771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3560" cy="134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4240" cy="1344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1840" cy="771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3560" cy="134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8040" cy="13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8120" y="990000"/>
            <a:ext cx="159948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92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152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76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38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6040" cy="896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6000" cy="581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40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8040" cy="13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8120" y="990000"/>
            <a:ext cx="159948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92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152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768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5080" cy="600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5720" cy="591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6000" cy="581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6000" cy="581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2320" cy="2955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1720" cy="22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9920" cy="70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9160" cy="38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2480" cy="65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1640" cy="65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2320" cy="2955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0680" cy="84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9160" cy="38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2480" cy="65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5440" cy="65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432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3720" cy="789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3720" cy="789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3720" cy="789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3760" cy="6839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0240" cy="45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7520" cy="6839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0720" cy="45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5800" cy="32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6280" cy="836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2800" cy="455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9840" cy="1022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000" y="266220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6160" y="345636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560" y="377064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4400" y="245196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0120" cy="4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616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6160" cy="35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7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6040" cy="896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4560" cy="24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2020-04-26T10:41:30Z</dcterms:modified>
  <cp:revision>195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