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76.png"/><Relationship Id="rId3" Type="http://schemas.openxmlformats.org/officeDocument/2006/relationships/image" Target="../media/image61.svg"/><Relationship Id="rId21" Type="http://schemas.openxmlformats.org/officeDocument/2006/relationships/image" Target="../media/image79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77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7445" y="3368746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87</cp:revision>
  <dcterms:created xsi:type="dcterms:W3CDTF">2020-01-03T16:12:47Z</dcterms:created>
  <dcterms:modified xsi:type="dcterms:W3CDTF">2020-03-27T11:43:52Z</dcterms:modified>
</cp:coreProperties>
</file>