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DF32A74-8491-4DA1-B1F9-4EF12B3C0386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8680" cy="305856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8680" cy="3572640"/>
          </a:xfrm>
          <a:prstGeom prst="rect">
            <a:avLst/>
          </a:prstGeom>
        </p:spPr>
        <p:txBody>
          <a:bodyPr lIns="0" rIns="0" tIns="0" bIns="0"/>
          <a:p>
            <a:pPr marL="216000" indent="-188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4408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4B0A430-3075-40A1-AA37-64B2988A46B5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8680" cy="305856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8680" cy="3572640"/>
          </a:xfrm>
          <a:prstGeom prst="rect">
            <a:avLst/>
          </a:prstGeom>
        </p:spPr>
        <p:txBody>
          <a:bodyPr lIns="0" rIns="0" tIns="0" bIns="0"/>
          <a:p>
            <a:pPr marL="216000" indent="-189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4408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BE16261-7FF6-4F33-9057-DCC506971BA2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8680" cy="305856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8680" cy="3572640"/>
          </a:xfrm>
          <a:prstGeom prst="rect">
            <a:avLst/>
          </a:prstGeom>
        </p:spPr>
        <p:txBody>
          <a:bodyPr lIns="0" rIns="0" tIns="0" bIns="0"/>
          <a:p>
            <a:pPr marL="216000" indent="-1908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4408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B83612A-0C06-44A6-A5E3-ECEABA9F2DE3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1480" cy="341460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000" cy="4100400"/>
          </a:xfrm>
          <a:prstGeom prst="rect">
            <a:avLst/>
          </a:prstGeom>
        </p:spPr>
        <p:txBody>
          <a:bodyPr lIns="0" rIns="0" tIns="0" bIns="0"/>
          <a:p>
            <a:pPr marL="216000" indent="-190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9240" cy="340236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9760" cy="4088160"/>
          </a:xfrm>
          <a:prstGeom prst="rect">
            <a:avLst/>
          </a:prstGeom>
        </p:spPr>
        <p:txBody>
          <a:bodyPr lIns="0" rIns="0" tIns="0" bIns="0"/>
          <a:p>
            <a:pPr marL="216000" indent="-190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080" cy="342720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64400" cy="683028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28080"/>
            <a:ext cx="12161160" cy="683028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51240" cy="36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77880" cy="11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06800" cy="14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06800" cy="358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8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58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86680" cy="88668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86680" cy="88668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86680" cy="88668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40840" cy="333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73960" cy="379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06800" cy="14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06800" cy="358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8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58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86680" cy="88668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86680" cy="88668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86680" cy="88668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86680" cy="88668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86680" cy="88668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9560" y="3747240"/>
            <a:ext cx="176400" cy="642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8520" y="4780440"/>
            <a:ext cx="176400" cy="642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16480" y="4132800"/>
            <a:ext cx="176400" cy="642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41480" y="3546360"/>
            <a:ext cx="176400" cy="642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3560" y="3285720"/>
            <a:ext cx="176400" cy="642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16240" cy="20581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05200" cy="2981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55680" cy="10623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67040" cy="3200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06800" cy="14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06800" cy="358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8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58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58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58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26920" cy="82692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53440" cy="44568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70480" cy="101268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86680" cy="88668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86680" cy="88668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86680" cy="88668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68880" y="2545560"/>
            <a:ext cx="950760" cy="456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42960" y="3343320"/>
            <a:ext cx="950760" cy="456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22440" y="3654000"/>
            <a:ext cx="950760" cy="456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91200" y="2338920"/>
            <a:ext cx="950760" cy="456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50760" cy="456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86680" cy="88668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86680" cy="88668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86680" cy="88668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86680" cy="88668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86680" cy="88668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86680" cy="88668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55200" cy="234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55200" cy="234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55200" cy="234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55200" cy="234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55200" cy="234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86680" cy="88668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86680" cy="88668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86680" cy="88668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86680" cy="88668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86680" cy="88668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8880" y="3683160"/>
            <a:ext cx="176400" cy="642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7480" y="4716360"/>
            <a:ext cx="176400" cy="642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65440" y="4068360"/>
            <a:ext cx="176400" cy="642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90800" y="3481920"/>
            <a:ext cx="176400" cy="642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0560" y="3407760"/>
            <a:ext cx="176400" cy="642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86680" cy="88668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86680" cy="88668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86680" cy="88668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40840" cy="333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73960" cy="379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64400" cy="683028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90880" cy="457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68160" cy="683028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51360" cy="457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58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58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58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58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58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06800" cy="14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06800" cy="358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8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58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26920" cy="82692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53440" cy="44568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70480" cy="101268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86680" cy="88668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86680" cy="88668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34440" y="2662920"/>
            <a:ext cx="950760" cy="456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08520" y="3460680"/>
            <a:ext cx="950760" cy="456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88360" y="3771360"/>
            <a:ext cx="950760" cy="456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56760" y="2456280"/>
            <a:ext cx="950760" cy="456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50760" cy="456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29000" cy="72900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06800" cy="14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06800" cy="358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8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58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86680" cy="88668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86680" cy="88668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86680" cy="88668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86680" cy="88668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86680" cy="88668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86680" cy="88668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86680" cy="88668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55240" cy="517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55240" cy="517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80200" cy="3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00040" cy="3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06800" cy="14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06800" cy="358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8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86680" cy="88668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86680" cy="88668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86680" cy="88668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86680" cy="88668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09720" cy="88668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10640" cy="53856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62200" cy="36921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06800" cy="14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06800" cy="358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8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14160" cy="61416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86680" cy="88668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86680" cy="88668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86680" cy="88668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86680" cy="88668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43960" cy="54396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86680" cy="88668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65920" cy="82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02320" cy="21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11160" cy="21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94640"/>
            <a:ext cx="601920" cy="9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06800" cy="14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06800" cy="358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8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62200" cy="36921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14160" cy="61416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86680" cy="88668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86680" cy="88668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86680" cy="88668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86680" cy="88668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65920" cy="82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02320" cy="21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11160" cy="21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86680" cy="88668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71040" y="4117320"/>
            <a:ext cx="1758240" cy="280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06800" cy="14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06800" cy="358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18680" cy="281916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39760" cy="161676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39760" cy="161676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39760" cy="161676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23480" cy="291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04400" cy="291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09360" cy="89496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40760" cy="79812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77920" cy="62892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47720" cy="3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92760"/>
            <a:ext cx="1936800" cy="3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64400" cy="683028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02160" cy="683028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16080" cy="322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38720" cy="2415600"/>
            <a:chOff x="952560" y="2104200"/>
            <a:chExt cx="6138720" cy="241560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88760" cy="78876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45680" cy="4456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96480" cy="788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88760" cy="78876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45680" cy="4456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96480" cy="788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88760" cy="78876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45680" cy="4456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96480" cy="788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88760" cy="78876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45680" cy="4456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96480" cy="788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06800" cy="14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64680" cy="3312000"/>
            <a:chOff x="948240" y="823320"/>
            <a:chExt cx="10264680" cy="331200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34880" cy="133488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62480" cy="7624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84200" cy="1334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34880" cy="133488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62480" cy="7624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84200" cy="1334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34880" cy="133488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62480" cy="7624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84200" cy="1334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34880" cy="133488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62480" cy="7624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84200" cy="1334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06800" cy="14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06800" cy="358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8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58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58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58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06800" cy="14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86680" cy="88668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86680" cy="88668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86680" cy="88668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86680" cy="88668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86680" cy="88668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86680" cy="88668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86680" cy="88668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86680" cy="88668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86680" cy="88668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98680" cy="1312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78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98760" y="990000"/>
            <a:ext cx="1590120" cy="13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89920" cy="3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02160" cy="3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28320" cy="3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84520" cy="3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86680" cy="88668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06800" cy="14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86640" cy="57240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64720" cy="3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98680" cy="1312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78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98760" y="990000"/>
            <a:ext cx="1590120" cy="13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89920" cy="3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02160" cy="3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28320" cy="3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05720" cy="59148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96360" cy="58176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86640" cy="57240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86640" cy="57240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06800" cy="14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06800" cy="358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8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82960" cy="29462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06800" cy="14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62360" cy="226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58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58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00560" cy="6955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89800" cy="379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63120" cy="647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02280" cy="647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82960" cy="29462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51320" cy="831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89800" cy="379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63120" cy="647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46080" cy="647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06800" cy="14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34960" cy="358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58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58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58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58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06800" cy="14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06800" cy="358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8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58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54360" cy="7801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54360" cy="7801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54360" cy="7801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77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5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64400" cy="683028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90880" cy="457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68160" cy="683028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51360" cy="457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58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58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58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58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06800" cy="14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36440" cy="32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8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58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58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26920" cy="82692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53440" cy="44568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70480" cy="101268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86680" cy="88668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86680" cy="88668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86680" cy="88668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37040" y="2656800"/>
            <a:ext cx="950760" cy="456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10760" y="3454560"/>
            <a:ext cx="950760" cy="456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90600" y="3765240"/>
            <a:ext cx="950760" cy="456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59000" y="2450160"/>
            <a:ext cx="950760" cy="456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50760" cy="456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06800" cy="14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06800" cy="358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8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58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58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86680" cy="88668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86680" cy="88668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86680" cy="88668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86680" cy="88668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86680" cy="88668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86680" cy="88668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55200" cy="234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55200" cy="234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55200" cy="234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55200" cy="234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55200" cy="234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2020-05-04T09:29:53Z</dcterms:modified>
  <cp:revision>227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