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75D150A-EF2D-4771-AD2D-23B5F783D94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040" cy="30319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040" cy="354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7440" cy="4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22DAA0C-D1B5-4793-B6D2-DC832388DF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040" cy="30319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040" cy="354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7440" cy="4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947DD9-6AF5-4AE0-BCC2-F371B640018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040" cy="3031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040" cy="354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7440" cy="4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F19832-B17C-4A87-85C0-55685F5B64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4840" cy="33879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5360" cy="4073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2600" cy="33757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3120" cy="40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440" cy="34005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960" cy="408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760" cy="34048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280" cy="409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7760" cy="68036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4720"/>
            <a:ext cx="12134520" cy="68036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4600" cy="36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124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4200" cy="30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7320" cy="35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320" y="372924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808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3120" y="413280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9480" y="354132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844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9600" cy="2031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8560" cy="295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9040" cy="1035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0400" cy="3173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0280" cy="800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6800" cy="4190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3840" cy="9860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8440" y="252828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5320" y="333360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000" y="363672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3560" y="232920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640" y="366516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400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2080" y="406836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8800" y="347688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90480"/>
            <a:ext cx="149760" cy="615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4200" cy="30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7320" cy="352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7760" cy="6803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4240" cy="45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1520" cy="6803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4720" cy="45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0280" cy="8002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6800" cy="4190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3840" cy="9860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000" y="264564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0880" y="345096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920" y="375408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9120" y="244656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2360" cy="70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8600" cy="49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8600" cy="49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356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340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3080" cy="860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4000" cy="511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5560" cy="3665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7520" cy="5875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7320" cy="5173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9280" cy="80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5680" cy="18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452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8000"/>
            <a:ext cx="57528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5560" cy="3665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7520" cy="5875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9280" cy="80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5680" cy="18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452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520" y="4128480"/>
            <a:ext cx="1731600" cy="25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2040" cy="27925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3120" cy="15901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3120" cy="15901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3120" cy="15901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6840" cy="264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7760" cy="264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2720" cy="868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4120" cy="771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1280" cy="602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10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9400"/>
            <a:ext cx="191016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7760" cy="68036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5520" cy="6803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9440" cy="31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2080" cy="2388960"/>
            <a:chOff x="952560" y="2104200"/>
            <a:chExt cx="6112080" cy="23889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2120" cy="762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9040" cy="419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9840" cy="76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2120" cy="762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9040" cy="419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9840" cy="76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2120" cy="762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9040" cy="419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9840" cy="76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2120" cy="762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9040" cy="419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9840" cy="762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8040" cy="3285360"/>
            <a:chOff x="948240" y="823320"/>
            <a:chExt cx="10238040" cy="32853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8240" cy="1308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5840" cy="735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7560" cy="130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8240" cy="1308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5840" cy="735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7560" cy="130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8240" cy="1308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5840" cy="735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7560" cy="130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8240" cy="1308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5840" cy="735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7560" cy="130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2040" cy="12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2120" y="990000"/>
            <a:ext cx="1563480" cy="13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32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552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16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78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0040" cy="8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0000" cy="5457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80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2040" cy="12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2120" y="990000"/>
            <a:ext cx="1563480" cy="13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32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552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16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9080" cy="5648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9720" cy="5551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0000" cy="5457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0000" cy="54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6320" cy="291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5720" cy="22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3920" cy="66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3160" cy="35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6480" cy="62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5640" cy="62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6320" cy="291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4680" cy="80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3160" cy="35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6480" cy="62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9440" cy="62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832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7720" cy="753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7720" cy="753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7720" cy="753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7760" cy="6803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4240" cy="45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1520" cy="6803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4720" cy="45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9800" cy="31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0280" cy="8002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6800" cy="4190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3840" cy="9860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6600" y="263952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3120" y="344484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160" y="374796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1360" y="244044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412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016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0160" cy="35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1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0040" cy="8600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0040" cy="8600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8560" cy="20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2020-05-27T09:41:46Z</dcterms:modified>
  <cp:revision>318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