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47.svg"/><Relationship Id="rId21" Type="http://schemas.openxmlformats.org/officeDocument/2006/relationships/image" Target="../media/image65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19" Type="http://schemas.openxmlformats.org/officeDocument/2006/relationships/image" Target="../media/image6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4212" y="4487332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812" y="3631139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4212" y="3134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64</cp:revision>
  <dcterms:created xsi:type="dcterms:W3CDTF">2020-01-03T16:12:47Z</dcterms:created>
  <dcterms:modified xsi:type="dcterms:W3CDTF">2020-03-19T16:58:05Z</dcterms:modified>
</cp:coreProperties>
</file>