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57.png" ContentType="image/png"/>
  <Override PartName="/ppt/media/image1.png" ContentType="image/png"/>
  <Override PartName="/ppt/media/image9.png" ContentType="image/png"/>
  <Override PartName="/ppt/media/image75.png" ContentType="image/png"/>
  <Override PartName="/ppt/media/image58.png" ContentType="image/png"/>
  <Override PartName="/ppt/media/image2.png" ContentType="image/png"/>
  <Override PartName="/ppt/media/image59.png" ContentType="image/png"/>
  <Override PartName="/ppt/media/image3.png" ContentType="image/png"/>
  <Override PartName="/ppt/media/image70.png" ContentType="image/png"/>
  <Override PartName="/ppt/media/image4.png" ContentType="image/png"/>
  <Override PartName="/ppt/media/image71.png" ContentType="image/png"/>
  <Override PartName="/ppt/media/image5.png" ContentType="image/png"/>
  <Override PartName="/ppt/media/image72.png" ContentType="image/png"/>
  <Override PartName="/ppt/media/image6.png" ContentType="image/png"/>
  <Override PartName="/ppt/media/image73.png" ContentType="image/png"/>
  <Override PartName="/ppt/media/image7.png" ContentType="image/png"/>
  <Override PartName="/ppt/media/image74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80.png" ContentType="image/png"/>
  <Override PartName="/ppt/media/image81.png" ContentType="image/png"/>
  <Override PartName="/ppt/media/image82.png" ContentType="image/png"/>
  <Override PartName="/ppt/media/image83.png" ContentType="image/png"/>
  <Override PartName="/ppt/media/image84.png" ContentType="image/png"/>
  <Override PartName="/ppt/media/image85.png" ContentType="image/png"/>
  <Override PartName="/ppt/media/image86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90.png" ContentType="image/png"/>
  <Override PartName="/ppt/media/image91.png" ContentType="image/png"/>
  <Override PartName="/ppt/media/image92.png" ContentType="image/png"/>
  <Override PartName="/ppt/media/image93.png" ContentType="image/png"/>
  <Override PartName="/ppt/media/image94.png" ContentType="image/png"/>
  <Override PartName="/ppt/media/image95.png" ContentType="image/png"/>
  <Override PartName="/ppt/media/image96.png" ContentType="image/png"/>
  <Override PartName="/ppt/media/image9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D80A1159-4C52-47AF-9744-E0C5D89CCFEB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0560" cy="307044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0560" cy="3584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0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55960" cy="44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7A3DBD3-6B29-4296-95F9-7A283FF3FD59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20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0560" cy="307044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0560" cy="3584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0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55960" cy="44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11BBB4B-2428-4755-A2FC-FD8DFA23302F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20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0560" cy="307044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0560" cy="3584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26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55960" cy="44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97B9A45-427B-48AD-8932-FA6F3409D34E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20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3360" cy="342648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26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1120" cy="341424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1640" cy="4100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1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76280" cy="684216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15840"/>
            <a:ext cx="12173040" cy="684216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63120" cy="365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89760" cy="11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518680" cy="149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518680" cy="35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70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70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98560" cy="89856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98560" cy="89856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98560" cy="89856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52720" cy="3448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85840" cy="3913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518680" cy="149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518680" cy="35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70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70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98560" cy="89856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98560" cy="89856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98560" cy="89856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98560" cy="89856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98560" cy="89856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7997040" y="3754800"/>
            <a:ext cx="188280" cy="6541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41400" y="4772520"/>
            <a:ext cx="188280" cy="6541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04600" y="4132800"/>
            <a:ext cx="188280" cy="6541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33200" y="3549600"/>
            <a:ext cx="188280" cy="6541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6080" y="3294000"/>
            <a:ext cx="188280" cy="6541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28120" cy="2070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617080" cy="2993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67560" cy="107424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78920" cy="32122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518680" cy="149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518680" cy="35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70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70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70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70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38800" cy="83880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65320" cy="45756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82360" cy="102456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98560" cy="89856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98560" cy="89856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98560" cy="89856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73560" y="2552760"/>
            <a:ext cx="962640" cy="468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50160" y="3345480"/>
            <a:ext cx="962640" cy="468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27120" y="3661200"/>
            <a:ext cx="962640" cy="468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98400" y="2341080"/>
            <a:ext cx="962640" cy="468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62640" cy="468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98560" cy="89856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98560" cy="89856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98560" cy="89856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98560" cy="89856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98560" cy="89856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98560" cy="89856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67080" cy="2462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67080" cy="2462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67080" cy="2462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67080" cy="2462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67080" cy="2462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98560" cy="89856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98560" cy="89856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98560" cy="89856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98560" cy="89856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98560" cy="89856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46360" y="3690720"/>
            <a:ext cx="188280" cy="6541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90360" y="4708440"/>
            <a:ext cx="188280" cy="6541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53560" y="4068360"/>
            <a:ext cx="188280" cy="6541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82520" y="3485160"/>
            <a:ext cx="188280" cy="6541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93080" y="3416040"/>
            <a:ext cx="188280" cy="6541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98560" cy="89856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98560" cy="89856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98560" cy="89856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52720" cy="3448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85840" cy="3913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76280" cy="684216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802760" cy="458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80040" cy="684216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63240" cy="458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0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70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70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70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70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518680" cy="149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518680" cy="35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70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70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38800" cy="83880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65320" cy="45756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82360" cy="102456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98560" cy="89856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98560" cy="89856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39120" y="2670120"/>
            <a:ext cx="962640" cy="468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15720" y="3462840"/>
            <a:ext cx="962640" cy="468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93040" y="3778560"/>
            <a:ext cx="962640" cy="468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63960" y="2458440"/>
            <a:ext cx="962640" cy="468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62640" cy="468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40880" cy="740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518680" cy="149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518680" cy="35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70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70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98560" cy="89856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98560" cy="89856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98560" cy="89856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98560" cy="89856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98560" cy="89856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98560" cy="89856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98560" cy="89856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67120" cy="529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67120" cy="529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92080" cy="3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311920" cy="3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518680" cy="149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518680" cy="35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70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98560" cy="89856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98560" cy="89856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98560" cy="89856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98560" cy="89856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921600" cy="89856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722520" cy="55044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74080" cy="370404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518680" cy="149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518680" cy="35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70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26040" cy="62604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98560" cy="89856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98560" cy="89856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98560" cy="89856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98560" cy="89856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55840" cy="55584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98560" cy="89856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77800" cy="84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2014200" cy="223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23040" cy="223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206880"/>
            <a:ext cx="613800" cy="10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518680" cy="149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518680" cy="35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70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74080" cy="370404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26040" cy="62604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98560" cy="89856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98560" cy="89856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98560" cy="89856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98560" cy="89856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77800" cy="84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2014200" cy="223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23040" cy="223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98560" cy="89856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64920" y="4112280"/>
            <a:ext cx="1770120" cy="291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518680" cy="149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518680" cy="35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30560" cy="283104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51640" cy="162864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51640" cy="162864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51640" cy="162864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35360" cy="303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116280" cy="303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821240" cy="90684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52640" cy="81000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89800" cy="64080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59600" cy="3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280880"/>
            <a:ext cx="1948680" cy="3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76280" cy="684216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114040" cy="684216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27960" cy="323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50600" cy="2427480"/>
            <a:chOff x="952560" y="2104200"/>
            <a:chExt cx="6150600" cy="242748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800640" cy="80064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57560" cy="45756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908360" cy="800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800640" cy="80064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57560" cy="45756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908360" cy="800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800640" cy="80064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57560" cy="45756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908360" cy="800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800640" cy="80064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57560" cy="45756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908360" cy="800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518680" cy="149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76560" cy="3323880"/>
            <a:chOff x="948240" y="823320"/>
            <a:chExt cx="10276560" cy="332388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46760" cy="134676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74360" cy="77436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96080" cy="1346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46760" cy="134676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74360" cy="77436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96080" cy="1346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46760" cy="134676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74360" cy="77436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96080" cy="1346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46760" cy="134676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74360" cy="77436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96080" cy="1346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518680" cy="149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518680" cy="35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70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70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70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70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518680" cy="149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98560" cy="89856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98560" cy="89856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98560" cy="89856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98560" cy="89856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98560" cy="89856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98560" cy="89856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98560" cy="89856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98560" cy="89856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98560" cy="89856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510560" cy="132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90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411000" y="990000"/>
            <a:ext cx="1602000" cy="1364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901800" cy="3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914040" cy="3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40200" cy="3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96400" cy="3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98560" cy="898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518680" cy="149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98520" cy="58428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76600" cy="3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510560" cy="132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90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411000" y="990000"/>
            <a:ext cx="1602000" cy="1364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901800" cy="3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914040" cy="3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40200" cy="3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317600" cy="60336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308240" cy="59364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98520" cy="58428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98520" cy="584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518680" cy="149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518680" cy="35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70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94840" cy="295812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518680" cy="149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74240" cy="227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5000"/>
          </a:bodyPr>
          <a:p>
            <a:pPr marL="285840" indent="-270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70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712440" cy="707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201680" cy="3913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75000" cy="6595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514160" cy="6595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94840" cy="295812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63200" cy="8434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201680" cy="3913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75000" cy="6595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57960" cy="6595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518680" cy="149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46840" cy="35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7000"/>
          </a:bodyPr>
          <a:p>
            <a:pPr marL="285840" indent="-270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70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70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70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518680" cy="149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518680" cy="35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70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70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66240" cy="792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66240" cy="792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66240" cy="792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88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63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76280" cy="684216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802760" cy="458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80040" cy="684216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63240" cy="458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0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70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70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70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518680" cy="149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48320" cy="32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70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70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70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38800" cy="83880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65320" cy="45756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82360" cy="102456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98560" cy="89856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98560" cy="89856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98560" cy="89856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41720" y="2664000"/>
            <a:ext cx="962640" cy="468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17960" y="3456720"/>
            <a:ext cx="962640" cy="468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95280" y="3772440"/>
            <a:ext cx="962640" cy="468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66200" y="2452320"/>
            <a:ext cx="962640" cy="468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62640" cy="468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518680" cy="149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518680" cy="35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70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70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70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98560" cy="89856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98560" cy="89856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98560" cy="89856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98560" cy="89856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98560" cy="89856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98560" cy="89856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67080" cy="2462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67080" cy="2462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67080" cy="2462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67080" cy="2462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67080" cy="2462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758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2020-04-23T20:54:00Z</dcterms:modified>
  <cp:revision>186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