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BC8F155-417D-4AAF-A6B2-AD67D50DDEF0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9840" cy="30697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840" cy="3583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524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072CD11-D019-4505-BE53-2D27AA15B8A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9840" cy="30697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840" cy="3583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524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F195005-CD12-41C7-8C71-AA7DD5A30A7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9840" cy="30697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840" cy="3583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524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F869808-B5FD-4E6F-B6C9-2E13877AC02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640" cy="34257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400" cy="34135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920" cy="4099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5560" cy="68414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6560"/>
            <a:ext cx="12172320" cy="68414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2400" cy="36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9040" cy="11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79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7840" cy="8978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2000" cy="344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5120" cy="390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79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7840" cy="8978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400" y="3754800"/>
            <a:ext cx="187560" cy="653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1040" y="4772880"/>
            <a:ext cx="187560" cy="653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5320" y="4132800"/>
            <a:ext cx="187560" cy="653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3920" y="3549240"/>
            <a:ext cx="187560" cy="653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5720" y="3294000"/>
            <a:ext cx="187560" cy="653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7400" cy="20692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6360" cy="2992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6840" cy="10735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8200" cy="3211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79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8080" cy="8380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4600" cy="4568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1640" cy="10238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7840" cy="8978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3560" y="2552040"/>
            <a:ext cx="961920" cy="4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9440" y="3345480"/>
            <a:ext cx="961920" cy="4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7120" y="3660480"/>
            <a:ext cx="961920" cy="4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7680" y="2341080"/>
            <a:ext cx="961920" cy="4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1920" cy="4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7840" cy="8978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6360" cy="245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6360" cy="245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6360" cy="245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6360" cy="245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6360" cy="245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7840" cy="8978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6720" y="3690720"/>
            <a:ext cx="187560" cy="653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0000" y="4708800"/>
            <a:ext cx="187560" cy="653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4280" y="4068360"/>
            <a:ext cx="187560" cy="653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3240" y="3484800"/>
            <a:ext cx="187560" cy="653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2720" y="3416040"/>
            <a:ext cx="187560" cy="653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7840" cy="8978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2000" cy="344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5120" cy="390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5560" cy="68414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2040" cy="45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9320" cy="68414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2520" cy="45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79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8080" cy="8380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4600" cy="4568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1640" cy="10238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7840" cy="8978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9120" y="2669400"/>
            <a:ext cx="961920" cy="4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5000" y="3462840"/>
            <a:ext cx="961920" cy="4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3040" y="3777840"/>
            <a:ext cx="961920" cy="4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3240" y="2458440"/>
            <a:ext cx="961920" cy="4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1920" cy="4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0160" cy="74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79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7840" cy="8978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6400" cy="52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6400" cy="52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136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120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79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7840" cy="8978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0880" cy="8978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1800" cy="5497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3360" cy="37033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79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5320" cy="6253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5120" cy="5551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7840" cy="8978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7080" cy="84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3480" cy="22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2320" cy="22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6160"/>
            <a:ext cx="613080" cy="10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79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3360" cy="37033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5320" cy="6253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7840" cy="8978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7080" cy="84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3480" cy="22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2320" cy="22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7840" cy="8978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4920" y="4113000"/>
            <a:ext cx="1769400" cy="29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79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9840" cy="28303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0920" cy="16279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0920" cy="16279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0920" cy="16279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4640" cy="302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5560" cy="302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0520" cy="9061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1920" cy="8092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9080" cy="6400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888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1600"/>
            <a:ext cx="194796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5560" cy="68414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3320" cy="68414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7240" cy="32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9880" cy="2426760"/>
            <a:chOff x="952560" y="2104200"/>
            <a:chExt cx="6149880" cy="24267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9920" cy="7999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6840" cy="4568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7640" cy="79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9920" cy="7999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6840" cy="4568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7640" cy="79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9920" cy="7999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6840" cy="4568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7640" cy="79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9920" cy="7999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6840" cy="4568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7640" cy="79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5840" cy="3323160"/>
            <a:chOff x="948240" y="823320"/>
            <a:chExt cx="10275840" cy="33231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6040" cy="13460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3640" cy="7736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5360" cy="1346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6040" cy="13460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3640" cy="7736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5360" cy="1346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6040" cy="13460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3640" cy="7736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5360" cy="1346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6040" cy="13460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3640" cy="7736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5360" cy="1346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79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7840" cy="8978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9840" cy="13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0280" y="990000"/>
            <a:ext cx="1601280" cy="136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108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332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948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568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7840" cy="89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7800" cy="5835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588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9840" cy="13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0280" y="990000"/>
            <a:ext cx="1601280" cy="136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108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332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948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6880" cy="6026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7520" cy="5929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7800" cy="5835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7800" cy="58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79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4120" cy="29574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3520" cy="22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1720" cy="706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0960" cy="390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4280" cy="658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3440" cy="658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4120" cy="29574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2480" cy="842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0960" cy="390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4280" cy="658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7240" cy="658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612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7000"/>
          </a:bodyPr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79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5520" cy="79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5520" cy="79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5520" cy="79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8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5560" cy="68414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2040" cy="45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9320" cy="68414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2520" cy="45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7600" cy="32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8080" cy="8380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4600" cy="4568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1640" cy="10238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7840" cy="8978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1720" y="2663280"/>
            <a:ext cx="961920" cy="4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7240" y="3456720"/>
            <a:ext cx="961920" cy="4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5280" y="3771720"/>
            <a:ext cx="961920" cy="4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5480" y="2452320"/>
            <a:ext cx="961920" cy="4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1920" cy="4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7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79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7840" cy="8978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7840" cy="8978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6360" cy="245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6360" cy="245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6360" cy="245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6360" cy="245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6360" cy="245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2020-04-24T18:39:22Z</dcterms:modified>
  <cp:revision>189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