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8A910D1-813C-42CC-BA61-A53608384F6B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8238CC-1DA6-4906-9A69-F8390BC9677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8FF6B5-729D-48AB-9F61-B604B3F0025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A57D56-0BA0-4587-9697-7C1FB089DEA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880"/>
            <a:ext cx="12186360" cy="68554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6440" cy="36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3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160" y="376416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4280" y="476388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1280" y="413280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4920" y="355284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600" y="330372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1440" cy="20833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30400" cy="3006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0880" cy="10875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2240" cy="3225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2120" cy="8521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8640" cy="4708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5680" cy="10378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8960" y="256104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8440" y="334836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520" y="366948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6680" y="234396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480" y="370008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3240" y="469980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0240" y="406836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4240" y="348840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600" y="3425760"/>
            <a:ext cx="201600" cy="667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6040" cy="358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9160" cy="404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6080" cy="46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3360" cy="6855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6560" cy="46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2120" cy="8521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8640" cy="4708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5680" cy="10378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520" y="267840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4000" y="346572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440" y="378684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2240" y="246132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4200" cy="7542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80440" cy="54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80440" cy="54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54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5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4920" cy="9118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5840" cy="5637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7400" cy="3717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9360" cy="6393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9160" cy="5691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1120" cy="85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7520" cy="2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6360" cy="2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9840"/>
            <a:ext cx="627120" cy="12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7400" cy="37173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9360" cy="6393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1120" cy="85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7520" cy="2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6360" cy="2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6640" y="4106880"/>
            <a:ext cx="1783440" cy="30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3880" cy="28443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4960" cy="16419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4960" cy="16419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4960" cy="16419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8680" cy="31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9600" cy="31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4560" cy="9201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5960" cy="8233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3120" cy="6541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2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7560"/>
            <a:ext cx="1962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9880" cy="3337200"/>
            <a:chOff x="948240" y="823320"/>
            <a:chExt cx="10289880" cy="33372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60080" cy="1360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7680" cy="787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9400" cy="13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60080" cy="1360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7680" cy="787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9400" cy="13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60080" cy="1360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7680" cy="787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9400" cy="13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60080" cy="1360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7680" cy="787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9400" cy="13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7360" cy="68554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1280" cy="32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3920" cy="2440800"/>
            <a:chOff x="952560" y="2104200"/>
            <a:chExt cx="6163920" cy="24408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3960" cy="813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0880" cy="4708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1680" cy="81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3960" cy="813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0880" cy="4708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1680" cy="81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3960" cy="813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0880" cy="470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1680" cy="81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3960" cy="813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0880" cy="4708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1680" cy="81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3880" cy="13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3960" y="990000"/>
            <a:ext cx="1615320" cy="137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5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73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35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97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1880" cy="9118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1840" cy="5976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99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3880" cy="13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3960" y="990000"/>
            <a:ext cx="1615320" cy="137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5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73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35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0920" cy="6166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1560" cy="6069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1840" cy="5976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1840" cy="5976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8160" cy="2971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756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5760" cy="72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5000" cy="40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8320" cy="67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7480" cy="67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8160" cy="2971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6520" cy="85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5000" cy="404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8320" cy="67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1280" cy="67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6016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9560" cy="805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9560" cy="805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9560" cy="805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2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9600" cy="68554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6080" cy="46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3360" cy="68554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6560" cy="46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1640" cy="32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2120" cy="8521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8640" cy="4708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5680" cy="10378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7120" y="267228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6240" y="345960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0680" y="378072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4480" y="245520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5960" cy="48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80400" cy="25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2000" cy="15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200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1880" cy="9118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1880" cy="9118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6040" cy="358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9160" cy="4046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2020-04-11T16:23:05Z</dcterms:modified>
  <cp:revision>134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