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7.png"/><Relationship Id="rId7" Type="http://schemas.openxmlformats.org/officeDocument/2006/relationships/image" Target="../media/image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7.png"/><Relationship Id="rId7" Type="http://schemas.openxmlformats.org/officeDocument/2006/relationships/image" Target="../media/image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18" Type="http://schemas.openxmlformats.org/officeDocument/2006/relationships/image" Target="../media/image87.png"/><Relationship Id="rId3" Type="http://schemas.openxmlformats.org/officeDocument/2006/relationships/image" Target="../media/image72.svg"/><Relationship Id="rId21" Type="http://schemas.openxmlformats.org/officeDocument/2006/relationships/image" Target="../media/image90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17" Type="http://schemas.openxmlformats.org/officeDocument/2006/relationships/image" Target="../media/image86.sv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5" Type="http://schemas.openxmlformats.org/officeDocument/2006/relationships/image" Target="../media/image84.svg"/><Relationship Id="rId10" Type="http://schemas.openxmlformats.org/officeDocument/2006/relationships/image" Target="../media/image79.png"/><Relationship Id="rId19" Type="http://schemas.openxmlformats.org/officeDocument/2006/relationships/image" Target="../media/image88.svg"/><Relationship Id="rId4" Type="http://schemas.openxmlformats.org/officeDocument/2006/relationships/image" Target="../media/image73.png"/><Relationship Id="rId9" Type="http://schemas.openxmlformats.org/officeDocument/2006/relationships/image" Target="../media/image78.svg"/><Relationship Id="rId1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Show a graph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  <a:p>
            <a:r>
              <a:rPr lang="fr-FR" dirty="0"/>
              <a:t>Show the web interface to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21" y="1812721"/>
            <a:ext cx="3536806" cy="24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641</Words>
  <Application>Microsoft Office PowerPoint</Application>
  <PresentationFormat>Grand écran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102</cp:revision>
  <dcterms:created xsi:type="dcterms:W3CDTF">2020-01-03T16:12:47Z</dcterms:created>
  <dcterms:modified xsi:type="dcterms:W3CDTF">2020-04-01T03:13:47Z</dcterms:modified>
</cp:coreProperties>
</file>