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Strong </a:t>
            </a:r>
            <a:r>
              <a:rPr lang="fr-FR" dirty="0" err="1"/>
              <a:t>artificial</a:t>
            </a:r>
            <a:r>
              <a:rPr lang="fr-FR" dirty="0"/>
              <a:t> intelligence</a:t>
            </a: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Johnny NGUYEN</a:t>
            </a:r>
          </a:p>
          <a:p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68BA70-249B-44C3-BE10-C460A858F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Post-master</a:t>
            </a:r>
          </a:p>
          <a:p>
            <a:r>
              <a:rPr lang="fr-FR" dirty="0"/>
              <a:t>Standard IA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weak</a:t>
            </a:r>
            <a:r>
              <a:rPr lang="fr-FR" dirty="0"/>
              <a:t> to </a:t>
            </a:r>
            <a:r>
              <a:rPr lang="fr-FR" dirty="0" err="1"/>
              <a:t>learn</a:t>
            </a:r>
            <a:r>
              <a:rPr lang="fr-FR" dirty="0"/>
              <a:t> </a:t>
            </a:r>
            <a:r>
              <a:rPr lang="fr-FR" dirty="0" err="1"/>
              <a:t>complex</a:t>
            </a:r>
            <a:r>
              <a:rPr lang="fr-FR" dirty="0"/>
              <a:t> </a:t>
            </a:r>
            <a:r>
              <a:rPr lang="fr-FR" dirty="0" err="1"/>
              <a:t>things</a:t>
            </a:r>
            <a:endParaRPr lang="fr-FR" dirty="0"/>
          </a:p>
          <a:p>
            <a:r>
              <a:rPr lang="fr-FR" dirty="0"/>
              <a:t>New </a:t>
            </a:r>
            <a:r>
              <a:rPr lang="fr-FR" dirty="0" err="1"/>
              <a:t>technology</a:t>
            </a:r>
            <a:endParaRPr lang="fr-FR" dirty="0"/>
          </a:p>
          <a:p>
            <a:r>
              <a:rPr lang="fr-FR" dirty="0"/>
              <a:t>New baby</a:t>
            </a:r>
          </a:p>
          <a:p>
            <a:endParaRPr lang="fr-FR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Hard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r>
              <a:rPr lang="fr-FR" dirty="0"/>
              <a:t> </a:t>
            </a:r>
            <a:r>
              <a:rPr lang="fr-FR" dirty="0" err="1"/>
              <a:t>behavior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sleep</a:t>
            </a:r>
            <a:r>
              <a:rPr lang="fr-FR" dirty="0"/>
              <a:t> (sort/</a:t>
            </a:r>
            <a:r>
              <a:rPr lang="fr-FR" dirty="0" err="1"/>
              <a:t>compress</a:t>
            </a:r>
            <a:r>
              <a:rPr lang="fr-FR" dirty="0"/>
              <a:t>/</a:t>
            </a:r>
            <a:r>
              <a:rPr lang="fr-FR" dirty="0" err="1"/>
              <a:t>delete</a:t>
            </a:r>
            <a:r>
              <a:rPr lang="fr-FR" dirty="0"/>
              <a:t> data)</a:t>
            </a:r>
          </a:p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r>
              <a:rPr lang="fr-FR" dirty="0"/>
              <a:t> (</a:t>
            </a:r>
            <a:r>
              <a:rPr lang="fr-FR" dirty="0" err="1"/>
              <a:t>seems</a:t>
            </a:r>
            <a:r>
              <a:rPr lang="fr-FR" dirty="0"/>
              <a:t> like RL, </a:t>
            </a:r>
            <a:r>
              <a:rPr lang="fr-FR" dirty="0" err="1"/>
              <a:t>pheromon</a:t>
            </a:r>
            <a:r>
              <a:rPr lang="fr-FR" dirty="0"/>
              <a:t>)</a:t>
            </a:r>
          </a:p>
          <a:p>
            <a:r>
              <a:rPr lang="fr-FR" dirty="0"/>
              <a:t>Launch the SAI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day</a:t>
            </a:r>
            <a:r>
              <a:rPr lang="fr-FR" dirty="0"/>
              <a:t>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give</a:t>
            </a:r>
            <a:r>
              <a:rPr lang="fr-FR" dirty="0"/>
              <a:t> a report of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learned</a:t>
            </a:r>
            <a:endParaRPr lang="fr-FR" dirty="0"/>
          </a:p>
          <a:p>
            <a:r>
              <a:rPr lang="fr-FR" dirty="0"/>
              <a:t>Sort </a:t>
            </a:r>
            <a:r>
              <a:rPr lang="fr-FR" dirty="0" err="1"/>
              <a:t>what</a:t>
            </a:r>
            <a:r>
              <a:rPr lang="fr-FR" dirty="0"/>
              <a:t> SAI </a:t>
            </a:r>
            <a:r>
              <a:rPr lang="fr-FR" dirty="0" err="1"/>
              <a:t>learned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865BF1-04A4-4123-8162-B16C1D89B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</TotalTime>
  <Words>68</Words>
  <Application>Microsoft Office PowerPoint</Application>
  <PresentationFormat>Grand écran</PresentationFormat>
  <Paragraphs>16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Secteur</vt:lpstr>
      <vt:lpstr>Strong artificial intelligence</vt:lpstr>
      <vt:lpstr>Environment</vt:lpstr>
      <vt:lpstr>issues</vt:lpstr>
      <vt:lpstr>Solutions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4</cp:revision>
  <dcterms:created xsi:type="dcterms:W3CDTF">2019-10-05T01:10:13Z</dcterms:created>
  <dcterms:modified xsi:type="dcterms:W3CDTF">2019-10-05T01:20:11Z</dcterms:modified>
</cp:coreProperties>
</file>