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4.png"/><Relationship Id="rId7" Type="http://schemas.openxmlformats.org/officeDocument/2006/relationships/image" Target="../media/image3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4.png"/><Relationship Id="rId7" Type="http://schemas.openxmlformats.org/officeDocument/2006/relationships/image" Target="../media/image3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3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6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svg"/><Relationship Id="rId18" Type="http://schemas.openxmlformats.org/officeDocument/2006/relationships/image" Target="../media/image84.png"/><Relationship Id="rId3" Type="http://schemas.openxmlformats.org/officeDocument/2006/relationships/image" Target="../media/image69.svg"/><Relationship Id="rId21" Type="http://schemas.openxmlformats.org/officeDocument/2006/relationships/image" Target="../media/image87.svg"/><Relationship Id="rId7" Type="http://schemas.openxmlformats.org/officeDocument/2006/relationships/image" Target="../media/image73.svg"/><Relationship Id="rId12" Type="http://schemas.openxmlformats.org/officeDocument/2006/relationships/image" Target="../media/image78.png"/><Relationship Id="rId17" Type="http://schemas.openxmlformats.org/officeDocument/2006/relationships/image" Target="../media/image83.sv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svg"/><Relationship Id="rId5" Type="http://schemas.openxmlformats.org/officeDocument/2006/relationships/image" Target="../media/image71.svg"/><Relationship Id="rId15" Type="http://schemas.openxmlformats.org/officeDocument/2006/relationships/image" Target="../media/image81.svg"/><Relationship Id="rId10" Type="http://schemas.openxmlformats.org/officeDocument/2006/relationships/image" Target="../media/image76.png"/><Relationship Id="rId19" Type="http://schemas.openxmlformats.org/officeDocument/2006/relationships/image" Target="../media/image85.svg"/><Relationship Id="rId4" Type="http://schemas.openxmlformats.org/officeDocument/2006/relationships/image" Target="../media/image70.png"/><Relationship Id="rId9" Type="http://schemas.openxmlformats.org/officeDocument/2006/relationships/image" Target="../media/image75.svg"/><Relationship Id="rId1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645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100</cp:revision>
  <dcterms:created xsi:type="dcterms:W3CDTF">2020-01-03T16:12:47Z</dcterms:created>
  <dcterms:modified xsi:type="dcterms:W3CDTF">2020-03-31T02:55:37Z</dcterms:modified>
</cp:coreProperties>
</file>