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-49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62502-F79B-49BA-ABA1-44817C9D6501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91AD3-41F0-4AF2-986E-6281E051088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8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Hello </a:t>
            </a:r>
            <a:r>
              <a:rPr lang="fr-FR" dirty="0" err="1"/>
              <a:t>everyone</a:t>
            </a:r>
            <a:endParaRPr lang="fr-FR" dirty="0"/>
          </a:p>
          <a:p>
            <a:br>
              <a:rPr lang="fr-FR" dirty="0"/>
            </a:b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Johnny NGUYEN</a:t>
            </a:r>
          </a:p>
          <a:p>
            <a:r>
              <a:rPr lang="fr-FR" dirty="0"/>
              <a:t>I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all </a:t>
            </a:r>
            <a:r>
              <a:rPr lang="fr-FR" dirty="0" err="1"/>
              <a:t>safe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epidemic</a:t>
            </a:r>
            <a:endParaRPr lang="fr-FR" dirty="0"/>
          </a:p>
          <a:p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France</a:t>
            </a:r>
          </a:p>
          <a:p>
            <a:r>
              <a:rPr lang="fr-FR" dirty="0"/>
              <a:t>And </a:t>
            </a:r>
            <a:r>
              <a:rPr lang="fr-FR" dirty="0" err="1"/>
              <a:t>today</a:t>
            </a:r>
            <a:r>
              <a:rPr lang="fr-FR" dirty="0"/>
              <a:t> </a:t>
            </a:r>
            <a:r>
              <a:rPr lang="fr-FR" dirty="0" err="1"/>
              <a:t>I’m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to show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consist</a:t>
            </a:r>
            <a:r>
              <a:rPr lang="fr-FR" dirty="0"/>
              <a:t> to</a:t>
            </a:r>
            <a:br>
              <a:rPr lang="fr-FR" dirty="0"/>
            </a:b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2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situation</a:t>
            </a:r>
          </a:p>
          <a:p>
            <a:endParaRPr lang="fr-FR" dirty="0"/>
          </a:p>
          <a:p>
            <a:r>
              <a:rPr lang="fr-FR" dirty="0"/>
              <a:t>Second 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AI I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create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Third</a:t>
            </a:r>
            <a:r>
              <a:rPr lang="fr-FR" dirty="0"/>
              <a:t> the technologies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covered</a:t>
            </a:r>
            <a:endParaRPr lang="fr-FR" dirty="0"/>
          </a:p>
          <a:p>
            <a:endParaRPr lang="fr-FR" dirty="0"/>
          </a:p>
          <a:p>
            <a:r>
              <a:rPr lang="fr-FR" dirty="0"/>
              <a:t>And the new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/>
              <a:t>use for the AI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91AD3-41F0-4AF2-986E-6281E05108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0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62" y="82812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4" y="5176006"/>
            <a:ext cx="1837189" cy="922789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19"/>
            <a:ext cx="1968372" cy="826003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9731230" y="5131618"/>
            <a:ext cx="2105636" cy="656786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understanding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0B99DC-B831-4132-ACAD-6D065108A238}"/>
              </a:ext>
            </a:extLst>
          </p:cNvPr>
          <p:cNvSpPr txBox="1"/>
          <p:nvPr/>
        </p:nvSpPr>
        <p:spPr>
          <a:xfrm>
            <a:off x="5033393" y="2516697"/>
            <a:ext cx="257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FBCF1A4-4E92-4010-95A9-A55FD5B9419D}"/>
              </a:ext>
            </a:extLst>
          </p:cNvPr>
          <p:cNvSpPr txBox="1"/>
          <p:nvPr/>
        </p:nvSpPr>
        <p:spPr>
          <a:xfrm rot="16200000">
            <a:off x="3179543" y="1263071"/>
            <a:ext cx="19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Nb </a:t>
            </a:r>
            <a:r>
              <a:rPr lang="fr-FR" dirty="0" err="1">
                <a:solidFill>
                  <a:schemeClr val="bg1"/>
                </a:solidFill>
              </a:rPr>
              <a:t>commands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683</Words>
  <Application>Microsoft Office PowerPoint</Application>
  <PresentationFormat>Grand écran</PresentationFormat>
  <Paragraphs>152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113</cp:revision>
  <dcterms:created xsi:type="dcterms:W3CDTF">2020-01-03T16:12:47Z</dcterms:created>
  <dcterms:modified xsi:type="dcterms:W3CDTF">2020-04-07T01:35:44Z</dcterms:modified>
</cp:coreProperties>
</file>