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591A0F0-D475-4B12-BAD8-3CDDE769C8E8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1320" cy="30312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1320" cy="3545280"/>
          </a:xfrm>
          <a:prstGeom prst="rect">
            <a:avLst/>
          </a:prstGeom>
        </p:spPr>
        <p:txBody>
          <a:bodyPr lIns="0" rIns="0" tIns="0" bIns="0"/>
          <a:p>
            <a:pPr marL="216000" indent="-161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672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BC67F1-0D50-4841-AFAF-F0F08961C14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480" cy="341460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000" cy="4100400"/>
          </a:xfrm>
          <a:prstGeom prst="rect">
            <a:avLst/>
          </a:prstGeom>
        </p:spPr>
        <p:txBody>
          <a:bodyPr lIns="0" rIns="0" tIns="0" bIns="0"/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640" cy="341676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</p:spPr>
        <p:txBody>
          <a:bodyPr lIns="0" rIns="0" tIns="0" bIns="0"/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440" cy="341856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/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880" cy="342000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/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680" cy="342180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</p:spPr>
        <p:txBody>
          <a:bodyPr lIns="0" rIns="0" tIns="0" bIns="0"/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760" cy="342288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</p:spPr>
        <p:txBody>
          <a:bodyPr lIns="0" rIns="0" tIns="0" bIns="0"/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840" cy="342396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/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920" cy="342504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contrary a WAI will only process one time, then it will have a limited number of commands that can be updated every new release (which can be every month for example)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How it will learn new things constantly ?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It will analyse every thing it does during a day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1320" cy="30312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1320" cy="3545280"/>
          </a:xfrm>
          <a:prstGeom prst="rect">
            <a:avLst/>
          </a:prstGeom>
        </p:spPr>
        <p:txBody>
          <a:bodyPr lIns="0" rIns="0" tIns="0" bIns="0"/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672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CE1CA06-1AFE-47BE-999F-62F8F89AD6A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1320" cy="30312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1320" cy="3545280"/>
          </a:xfrm>
          <a:prstGeom prst="rect">
            <a:avLst/>
          </a:prstGeom>
        </p:spPr>
        <p:txBody>
          <a:bodyPr lIns="0" rIns="0" tIns="0" bIns="0"/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672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70C891D-BFCD-452A-AB8A-7A8F7F0B067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4120" cy="33872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4640" cy="4073040"/>
          </a:xfrm>
          <a:prstGeom prst="rect">
            <a:avLst/>
          </a:prstGeom>
        </p:spPr>
        <p:txBody>
          <a:bodyPr lIns="0" rIns="0" tIns="0" bIns="0"/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1880" cy="33750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2400" cy="4060800"/>
          </a:xfrm>
          <a:prstGeom prst="rect">
            <a:avLst/>
          </a:prstGeom>
        </p:spPr>
        <p:txBody>
          <a:bodyPr lIns="0" rIns="0" tIns="0" bIns="0"/>
          <a:p>
            <a:pPr marL="216000" indent="-162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6720" cy="33998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7240" cy="4085640"/>
          </a:xfrm>
          <a:prstGeom prst="rect">
            <a:avLst/>
          </a:prstGeom>
        </p:spPr>
        <p:txBody>
          <a:bodyPr lIns="0" rIns="0" tIns="0" bIns="0"/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1040" cy="34041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1560" cy="4089960"/>
          </a:xfrm>
          <a:prstGeom prst="rect">
            <a:avLst/>
          </a:prstGeom>
        </p:spPr>
        <p:txBody>
          <a:bodyPr lIns="0" rIns="0" tIns="0" bIns="0"/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080" cy="340920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6600" cy="4095000"/>
          </a:xfrm>
          <a:prstGeom prst="rect">
            <a:avLst/>
          </a:prstGeom>
        </p:spPr>
        <p:txBody>
          <a:bodyPr lIns="0" rIns="0" tIns="0" bIns="0"/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320" cy="341244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840" cy="4098240"/>
          </a:xfrm>
          <a:prstGeom prst="rect">
            <a:avLst/>
          </a:prstGeom>
        </p:spPr>
        <p:txBody>
          <a:bodyPr lIns="0" rIns="0" tIns="0" bIns="0"/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7040" cy="68029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5440"/>
            <a:ext cx="12133800" cy="68029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3880" cy="361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052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79440" cy="35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59320" cy="8593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3480" cy="305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6600" cy="352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79440" cy="35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59320" cy="8593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5680" y="3728880"/>
            <a:ext cx="149040" cy="614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760" y="4798800"/>
            <a:ext cx="149040" cy="614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3840" y="4132800"/>
            <a:ext cx="149040" cy="614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9840" y="3540960"/>
            <a:ext cx="149040" cy="614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8520" y="3267720"/>
            <a:ext cx="149040" cy="614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8880" cy="2030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7840" cy="295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8320" cy="1035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39680" cy="3173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79440" cy="35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799560" cy="7995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6080" cy="4183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3120" cy="9853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59320" cy="8593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7720" y="2527560"/>
            <a:ext cx="923400" cy="42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4600" y="3333600"/>
            <a:ext cx="923400" cy="42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1280" y="3636000"/>
            <a:ext cx="923400" cy="42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2840" y="2329200"/>
            <a:ext cx="923400" cy="42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3400" cy="42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59320" cy="8593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7840" cy="207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7840" cy="207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7840" cy="207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7840" cy="207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7840" cy="207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59320" cy="8593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5000" y="3664800"/>
            <a:ext cx="149040" cy="614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720" y="4734720"/>
            <a:ext cx="149040" cy="614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2800" y="4068360"/>
            <a:ext cx="149040" cy="614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9160" y="3476520"/>
            <a:ext cx="149040" cy="614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5520" y="3389760"/>
            <a:ext cx="149040" cy="614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59320" cy="8593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3480" cy="305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6600" cy="352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7040" cy="68029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3520" cy="45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0800" cy="68029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4000" cy="45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79440" cy="35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799560" cy="7995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6080" cy="4183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3120" cy="9853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59320" cy="8593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3280" y="2644920"/>
            <a:ext cx="923400" cy="42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0160" y="3450960"/>
            <a:ext cx="923400" cy="42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7200" y="3753360"/>
            <a:ext cx="923400" cy="42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8400" y="2446560"/>
            <a:ext cx="923400" cy="42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3400" cy="42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1640" cy="70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79440" cy="35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59320" cy="8593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7880" cy="490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7880" cy="490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284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268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79440" cy="35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59320" cy="8593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2360" cy="8593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3280" cy="5112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4840" cy="3664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79440" cy="35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6800" cy="5868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6600" cy="5166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59320" cy="8593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8560" cy="80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4960" cy="1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3800" cy="18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7280"/>
            <a:ext cx="574560" cy="6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79440" cy="35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4840" cy="3664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6800" cy="5868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59320" cy="8593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8560" cy="80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4960" cy="1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3800" cy="18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59320" cy="8593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6880" y="4129200"/>
            <a:ext cx="1730880" cy="25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79440" cy="35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1320" cy="27918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2400" cy="15894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2400" cy="15894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2400" cy="15894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6120" cy="264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7040" cy="264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2000" cy="8676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3400" cy="7707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0560" cy="6015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036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20120"/>
            <a:ext cx="190944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7040" cy="68029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4800" cy="68029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8720" cy="31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1360" cy="2388240"/>
            <a:chOff x="952560" y="2104200"/>
            <a:chExt cx="6111360" cy="23882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1400" cy="7614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8320" cy="4183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69120" cy="76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1400" cy="7614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8320" cy="4183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69120" cy="76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1400" cy="7614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8320" cy="4183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69120" cy="76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1400" cy="7614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8320" cy="4183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69120" cy="76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7320" cy="3284640"/>
            <a:chOff x="948240" y="823320"/>
            <a:chExt cx="10237320" cy="32846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7520" cy="13075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5120" cy="7351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6840" cy="130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7520" cy="13075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5120" cy="735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6840" cy="130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7520" cy="13075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5120" cy="735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6840" cy="130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7520" cy="13075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5120" cy="735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6840" cy="130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79440" cy="35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59320" cy="8593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1320" cy="128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1400" y="990000"/>
            <a:ext cx="1562760" cy="13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256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480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096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716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59320" cy="85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59280" cy="5450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736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1320" cy="128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1400" y="990000"/>
            <a:ext cx="1562760" cy="13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256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480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096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8360" cy="5641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69000" cy="5544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59280" cy="5450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59280" cy="54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79440" cy="35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5600" cy="29188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5000" cy="22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3200" cy="668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2440" cy="352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5760" cy="620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4920" cy="620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5600" cy="29188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3960" cy="804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2440" cy="352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5760" cy="620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8720" cy="620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7600" cy="35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79440" cy="35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7000" cy="752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7000" cy="752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7000" cy="752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4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7040" cy="68029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3520" cy="45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0800" cy="68029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4000" cy="45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09080" cy="31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799560" cy="7995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6080" cy="4183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3120" cy="9853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59320" cy="8593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5880" y="2638800"/>
            <a:ext cx="923400" cy="42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2400" y="3444840"/>
            <a:ext cx="923400" cy="42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79440" y="3747240"/>
            <a:ext cx="923400" cy="42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0640" y="2440440"/>
            <a:ext cx="923400" cy="42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3400" cy="42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7944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79440" cy="35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0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59320" cy="8593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59320" cy="8593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7840" cy="207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7840" cy="207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7840" cy="207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7840" cy="207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7840" cy="207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2020-05-28T10:20:14Z</dcterms:modified>
  <cp:revision>320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