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79F50AB-AA02-4694-8337-A993F4885A1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0200" cy="30700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0200" cy="3584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0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5600" cy="4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82B07DE-9961-4B33-B87D-B99F7023094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0200" cy="30700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0200" cy="3584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5600" cy="4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87A1462-FEB3-468F-9BCF-8486D2A5A56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0200" cy="30700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0200" cy="3584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5600" cy="44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B59FCC-5731-469B-905F-721D0721765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760" cy="34138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280" cy="4099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5920" cy="68418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6560"/>
            <a:ext cx="12172680" cy="68418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62760" cy="36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9400" cy="11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52360" cy="34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5480" cy="39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040" y="3754800"/>
            <a:ext cx="187920" cy="65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1400" y="4772520"/>
            <a:ext cx="187920" cy="65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4960" y="4132800"/>
            <a:ext cx="187920" cy="65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3560" y="3549240"/>
            <a:ext cx="187920" cy="65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720" y="3294000"/>
            <a:ext cx="187920" cy="65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7760" cy="2069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6720" cy="2992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7200" cy="1073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8560" cy="3211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8440" cy="8384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4960" cy="4572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82000" cy="10242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3560" y="255240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9800" y="334548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7120" y="366084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8040" y="234108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6720" cy="24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6720" cy="24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6720" cy="24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6720" cy="24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6720" cy="24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6360" y="3690720"/>
            <a:ext cx="187920" cy="65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0360" y="4708440"/>
            <a:ext cx="187920" cy="65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3920" y="4068360"/>
            <a:ext cx="187920" cy="65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2880" y="3484800"/>
            <a:ext cx="187920" cy="65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720" y="3416040"/>
            <a:ext cx="187920" cy="65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52360" cy="34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5480" cy="390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5920" cy="68418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02400" cy="45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9680" cy="6841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62880" cy="45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8440" cy="8384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4960" cy="4572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82000" cy="10242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9120" y="266976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5360" y="346284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3040" y="377820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3600" y="245844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0520" cy="74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6760" cy="52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6760" cy="52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917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156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1240" cy="8982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22160" cy="5500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3720" cy="3703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5680" cy="6256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5480" cy="5554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7440" cy="84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3840" cy="2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2268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6160"/>
            <a:ext cx="613440" cy="1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3720" cy="3703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5680" cy="6256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7440" cy="84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3840" cy="2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2268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4920" y="4112640"/>
            <a:ext cx="1769760" cy="29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0200" cy="28306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1280" cy="16282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1280" cy="16282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1280" cy="16282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5000" cy="30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5920" cy="303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0880" cy="9064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52280" cy="8096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9440" cy="6404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924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1240"/>
            <a:ext cx="19483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5920" cy="68418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3680" cy="68418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7600" cy="32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0240" cy="2427120"/>
            <a:chOff x="952560" y="2104200"/>
            <a:chExt cx="6150240" cy="24271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0280" cy="800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7200" cy="457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8000" cy="80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0280" cy="800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7200" cy="457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8000" cy="80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0280" cy="800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7200" cy="457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8000" cy="80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0280" cy="800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7200" cy="457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8000" cy="800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6200" cy="3323520"/>
            <a:chOff x="948240" y="823320"/>
            <a:chExt cx="10276200" cy="33235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6400" cy="1346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4000" cy="774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5720" cy="134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6400" cy="1346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4000" cy="774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5720" cy="134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6400" cy="1346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4000" cy="774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5720" cy="134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6400" cy="1346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4000" cy="774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5720" cy="1346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0200" cy="13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0280" y="990000"/>
            <a:ext cx="1601640" cy="136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144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368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984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604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8200" cy="8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8160" cy="5839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624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0200" cy="13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0280" y="990000"/>
            <a:ext cx="1601640" cy="136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144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368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984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7240" cy="6030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7880" cy="5932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8160" cy="5839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8160" cy="58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4480" cy="2957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3880" cy="227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12080" cy="707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1320" cy="390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4640" cy="659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3800" cy="659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4480" cy="2957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62840" cy="843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1320" cy="390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4640" cy="659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7600" cy="659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648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5880" cy="791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5880" cy="791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5880" cy="791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5920" cy="68418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02400" cy="45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9680" cy="6841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62880" cy="45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7960" cy="32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8440" cy="8384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4960" cy="4572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82000" cy="10242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1720" y="266364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7600" y="345672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5280" y="377208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5840" y="245232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62280" cy="46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832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83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9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8200" cy="8982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6720" cy="24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6720" cy="24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6720" cy="24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6720" cy="24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6720" cy="245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2020-04-23T20:57:41Z</dcterms:modified>
  <cp:revision>187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